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81EEA5-BEA9-5080-33A6-BEF58BC75C59}" v="50" dt="2023-02-08T23:58:24.988"/>
    <p1510:client id="{810EC73F-3C3E-2C72-B934-9A3FB37C2FFE}" v="58" dt="2023-02-16T15:12:35.3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521"/>
    <p:restoredTop sz="94632"/>
  </p:normalViewPr>
  <p:slideViewPr>
    <p:cSldViewPr snapToGrid="0" snapToObjects="1">
      <p:cViewPr>
        <p:scale>
          <a:sx n="82" d="100"/>
          <a:sy n="82" d="100"/>
        </p:scale>
        <p:origin x="56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iam Erdozain Irigoyen" userId="S::miriam.erdozain@colegiosfec.com::82935464-15af-49f9-aeeb-4daccdc72b10" providerId="AD" clId="Web-{8081EEA5-BEA9-5080-33A6-BEF58BC75C59}"/>
    <pc:docChg chg="delSld modSld">
      <pc:chgData name="Miriam Erdozain Irigoyen" userId="S::miriam.erdozain@colegiosfec.com::82935464-15af-49f9-aeeb-4daccdc72b10" providerId="AD" clId="Web-{8081EEA5-BEA9-5080-33A6-BEF58BC75C59}" dt="2023-02-08T23:58:24.988" v="27"/>
      <pc:docMkLst>
        <pc:docMk/>
      </pc:docMkLst>
      <pc:sldChg chg="modSp">
        <pc:chgData name="Miriam Erdozain Irigoyen" userId="S::miriam.erdozain@colegiosfec.com::82935464-15af-49f9-aeeb-4daccdc72b10" providerId="AD" clId="Web-{8081EEA5-BEA9-5080-33A6-BEF58BC75C59}" dt="2023-02-08T23:54:04.088" v="5" actId="1076"/>
        <pc:sldMkLst>
          <pc:docMk/>
          <pc:sldMk cId="2636510865" sldId="256"/>
        </pc:sldMkLst>
        <pc:spChg chg="mod">
          <ac:chgData name="Miriam Erdozain Irigoyen" userId="S::miriam.erdozain@colegiosfec.com::82935464-15af-49f9-aeeb-4daccdc72b10" providerId="AD" clId="Web-{8081EEA5-BEA9-5080-33A6-BEF58BC75C59}" dt="2023-02-08T23:53:55.822" v="4" actId="1076"/>
          <ac:spMkLst>
            <pc:docMk/>
            <pc:sldMk cId="2636510865" sldId="256"/>
            <ac:spMk id="3" creationId="{AA3AC727-0F20-8A49-873C-238D72E001FA}"/>
          </ac:spMkLst>
        </pc:spChg>
        <pc:spChg chg="mod">
          <ac:chgData name="Miriam Erdozain Irigoyen" userId="S::miriam.erdozain@colegiosfec.com::82935464-15af-49f9-aeeb-4daccdc72b10" providerId="AD" clId="Web-{8081EEA5-BEA9-5080-33A6-BEF58BC75C59}" dt="2023-02-08T23:54:04.088" v="5" actId="1076"/>
          <ac:spMkLst>
            <pc:docMk/>
            <pc:sldMk cId="2636510865" sldId="256"/>
            <ac:spMk id="6" creationId="{74136FF3-98C5-6F41-9815-27EAAA1109A7}"/>
          </ac:spMkLst>
        </pc:spChg>
      </pc:sldChg>
      <pc:sldChg chg="delSp modSp">
        <pc:chgData name="Miriam Erdozain Irigoyen" userId="S::miriam.erdozain@colegiosfec.com::82935464-15af-49f9-aeeb-4daccdc72b10" providerId="AD" clId="Web-{8081EEA5-BEA9-5080-33A6-BEF58BC75C59}" dt="2023-02-08T23:58:18.660" v="26"/>
        <pc:sldMkLst>
          <pc:docMk/>
          <pc:sldMk cId="4169871289" sldId="259"/>
        </pc:sldMkLst>
        <pc:spChg chg="mod">
          <ac:chgData name="Miriam Erdozain Irigoyen" userId="S::miriam.erdozain@colegiosfec.com::82935464-15af-49f9-aeeb-4daccdc72b10" providerId="AD" clId="Web-{8081EEA5-BEA9-5080-33A6-BEF58BC75C59}" dt="2023-02-08T23:58:09.816" v="23" actId="20577"/>
          <ac:spMkLst>
            <pc:docMk/>
            <pc:sldMk cId="4169871289" sldId="259"/>
            <ac:spMk id="3" creationId="{B21959CD-4A16-5048-BD45-7B67A741020F}"/>
          </ac:spMkLst>
        </pc:spChg>
        <pc:spChg chg="del mod">
          <ac:chgData name="Miriam Erdozain Irigoyen" userId="S::miriam.erdozain@colegiosfec.com::82935464-15af-49f9-aeeb-4daccdc72b10" providerId="AD" clId="Web-{8081EEA5-BEA9-5080-33A6-BEF58BC75C59}" dt="2023-02-08T23:58:18.660" v="26"/>
          <ac:spMkLst>
            <pc:docMk/>
            <pc:sldMk cId="4169871289" sldId="259"/>
            <ac:spMk id="4" creationId="{6397E406-18D3-E844-8834-D581C75D5EF7}"/>
          </ac:spMkLst>
        </pc:spChg>
      </pc:sldChg>
      <pc:sldChg chg="del">
        <pc:chgData name="Miriam Erdozain Irigoyen" userId="S::miriam.erdozain@colegiosfec.com::82935464-15af-49f9-aeeb-4daccdc72b10" providerId="AD" clId="Web-{8081EEA5-BEA9-5080-33A6-BEF58BC75C59}" dt="2023-02-08T23:58:24.988" v="27"/>
        <pc:sldMkLst>
          <pc:docMk/>
          <pc:sldMk cId="458055670" sldId="266"/>
        </pc:sldMkLst>
      </pc:sldChg>
    </pc:docChg>
  </pc:docChgLst>
  <pc:docChgLst>
    <pc:chgData name="Santiago Arroyo Villares" userId="S::santiago.arroyo@colegiosfec.com::0d987fe9-c0a7-43e9-a233-493a3bb0a48c" providerId="AD" clId="Web-{810EC73F-3C3E-2C72-B934-9A3FB37C2FFE}"/>
    <pc:docChg chg="modSld">
      <pc:chgData name="Santiago Arroyo Villares" userId="S::santiago.arroyo@colegiosfec.com::0d987fe9-c0a7-43e9-a233-493a3bb0a48c" providerId="AD" clId="Web-{810EC73F-3C3E-2C72-B934-9A3FB37C2FFE}" dt="2023-02-16T15:12:35.390" v="29" actId="20577"/>
      <pc:docMkLst>
        <pc:docMk/>
      </pc:docMkLst>
      <pc:sldChg chg="modSp">
        <pc:chgData name="Santiago Arroyo Villares" userId="S::santiago.arroyo@colegiosfec.com::0d987fe9-c0a7-43e9-a233-493a3bb0a48c" providerId="AD" clId="Web-{810EC73F-3C3E-2C72-B934-9A3FB37C2FFE}" dt="2023-02-16T15:12:35.390" v="29" actId="20577"/>
        <pc:sldMkLst>
          <pc:docMk/>
          <pc:sldMk cId="3321958215" sldId="261"/>
        </pc:sldMkLst>
        <pc:spChg chg="mod">
          <ac:chgData name="Santiago Arroyo Villares" userId="S::santiago.arroyo@colegiosfec.com::0d987fe9-c0a7-43e9-a233-493a3bb0a48c" providerId="AD" clId="Web-{810EC73F-3C3E-2C72-B934-9A3FB37C2FFE}" dt="2023-02-16T15:12:35.390" v="29" actId="20577"/>
          <ac:spMkLst>
            <pc:docMk/>
            <pc:sldMk cId="3321958215" sldId="261"/>
            <ac:spMk id="3" creationId="{6AAF7E78-A5A6-0A43-AEFC-AD6CAC0EB6A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423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952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908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797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923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039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935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85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828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497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517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11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079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115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60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477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756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334D819-9F07-4261-B09B-9E467E5D9002}" type="datetimeFigureOut">
              <a:rPr lang="en-US" smtClean="0"/>
              <a:pPr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69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ww.muyhistoria.es/contemporanea/articulo/los-gobernantes-mas-locos-de-la-historia-161477916196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https://estaticos.muyhistoria.es/media/cache/1140x_thumb/uploads/images/gallery/58b0064c5bafe8d73652f026/carnaval-de-venecia-2_0.jpg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quHqsRd4zU" TargetMode="External"/><Relationship Id="rId2" Type="http://schemas.openxmlformats.org/officeDocument/2006/relationships/hyperlink" Target="https://youtu.be/WmYTsYiDew8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youtu.be/OZzBljdlQVQ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https://estaticos.muyhistoria.es/media/cache/760x570_thumb/uploads/images/gallery/58b0064c5bafe8d73652f026/mascara-de-galeno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11" Type="http://schemas.openxmlformats.org/officeDocument/2006/relationships/image" Target="https://estaticos.muyhistoria.es/media/cache/760x570_thumb/uploads/images/gallery/58b0064c5bafe8d73652f026/mascaras.jpg" TargetMode="External"/><Relationship Id="rId5" Type="http://schemas.openxmlformats.org/officeDocument/2006/relationships/hyperlink" Target="https://youtu.be/8LD_974Fz_4" TargetMode="External"/><Relationship Id="rId10" Type="http://schemas.openxmlformats.org/officeDocument/2006/relationships/image" Target="../media/image13.jpeg"/><Relationship Id="rId4" Type="http://schemas.openxmlformats.org/officeDocument/2006/relationships/image" Target="../media/image4.png"/><Relationship Id="rId9" Type="http://schemas.openxmlformats.org/officeDocument/2006/relationships/image" Target="https://www.viajejet.com/wp-content/viajes/Trajes-t%C3%ADpicos-del-Carnaval-de-Venecia-en-la-Piazza-San-Marco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youtu.be/m7IdCuwKOWw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youtu.be/oJ-juzaNaH8" TargetMode="External"/><Relationship Id="rId4" Type="http://schemas.openxmlformats.org/officeDocument/2006/relationships/hyperlink" Target="https://youtu.be/tK2DPh00KS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https://estaticos.muyhistoria.es/media/cache/760x570_thumb/uploads/images/gallery/58b0064c5bafe8d73652f026/venecia.jpg" TargetMode="External"/><Relationship Id="rId7" Type="http://schemas.openxmlformats.org/officeDocument/2006/relationships/image" Target="https://www.italymagazine.com/sites/default/files/feature-story/gallery/gnaga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https://estaticos.muyhistoria.es/media/cache/760x570_thumb/uploads/images/gallery/58b0064c5bafe8d73652f026/fiestas-publicas-y-privadas.jpg" TargetMode="Externa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wearing a costume&#10;&#10;Description automatically generated">
            <a:extLst>
              <a:ext uri="{FF2B5EF4-FFF2-40B4-BE49-F238E27FC236}">
                <a16:creationId xmlns:a16="http://schemas.microsoft.com/office/drawing/2014/main" id="{E1D2B70D-7880-9E47-91EE-A5ECC1A34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1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4136FF3-98C5-6F41-9815-27EAAA1109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91996" y="5669628"/>
            <a:ext cx="2687100" cy="1185353"/>
          </a:xfrm>
        </p:spPr>
        <p:txBody>
          <a:bodyPr anchor="ctr">
            <a:normAutofit/>
          </a:bodyPr>
          <a:lstStyle/>
          <a:p>
            <a:pPr algn="l"/>
            <a:r>
              <a:rPr lang="en-ES" sz="4000" b="1"/>
              <a:t>ITALY</a:t>
            </a:r>
            <a:endParaRPr lang="en-E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3AC727-0F20-8A49-873C-238D72E00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19697" y="5669629"/>
            <a:ext cx="2228641" cy="1185353"/>
          </a:xfrm>
        </p:spPr>
        <p:txBody>
          <a:bodyPr anchor="ctr">
            <a:normAutofit/>
          </a:bodyPr>
          <a:lstStyle/>
          <a:p>
            <a:pPr algn="l"/>
            <a:r>
              <a:rPr lang="en-ES" sz="3600" b="1"/>
              <a:t>2023</a:t>
            </a:r>
            <a:endParaRPr lang="en-ES" sz="3600" b="1" dirty="0"/>
          </a:p>
        </p:txBody>
      </p:sp>
    </p:spTree>
    <p:extLst>
      <p:ext uri="{BB962C8B-B14F-4D97-AF65-F5344CB8AC3E}">
        <p14:creationId xmlns:p14="http://schemas.microsoft.com/office/powerpoint/2010/main" val="2636510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68F62-9E42-F34D-8E1F-44FD3727B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3403" y="752681"/>
            <a:ext cx="6319576" cy="1325563"/>
          </a:xfrm>
        </p:spPr>
        <p:txBody>
          <a:bodyPr>
            <a:normAutofit/>
          </a:bodyPr>
          <a:lstStyle/>
          <a:p>
            <a:r>
              <a:rPr lang="en-ES" dirty="0"/>
              <a:t>PLACE AND LOCATION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8E3B7-05E3-894E-A9D1-B14E08C2804F}"/>
              </a:ext>
            </a:extLst>
          </p:cNvPr>
          <p:cNvSpPr txBox="1"/>
          <p:nvPr/>
        </p:nvSpPr>
        <p:spPr>
          <a:xfrm>
            <a:off x="794695" y="4535659"/>
            <a:ext cx="57900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halkboard" panose="03050602040202020205" pitchFamily="66" charset="77"/>
              </a:rPr>
              <a:t>The most interesting events are usually held on weekends at </a:t>
            </a:r>
            <a:r>
              <a:rPr lang="en-GB" sz="3200" b="1" dirty="0">
                <a:solidFill>
                  <a:srgbClr val="00B0F0"/>
                </a:solidFill>
                <a:latin typeface="Chalkboard" panose="03050602040202020205" pitchFamily="66" charset="77"/>
              </a:rPr>
              <a:t>San Marco Square</a:t>
            </a:r>
            <a:r>
              <a:rPr lang="en-GB" sz="3200" dirty="0">
                <a:latin typeface="Chalkboard" panose="03050602040202020205" pitchFamily="66" charset="77"/>
              </a:rPr>
              <a:t>.</a:t>
            </a:r>
            <a:endParaRPr lang="en-ES" sz="3200" dirty="0">
              <a:latin typeface="Chalkboard" panose="03050602040202020205" pitchFamily="66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D5D7FD-1CD7-1448-A1A2-98C8D1450DDF}"/>
              </a:ext>
            </a:extLst>
          </p:cNvPr>
          <p:cNvSpPr txBox="1"/>
          <p:nvPr/>
        </p:nvSpPr>
        <p:spPr>
          <a:xfrm>
            <a:off x="4307477" y="2577524"/>
            <a:ext cx="35770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4000" b="1" dirty="0">
                <a:solidFill>
                  <a:srgbClr val="00B050"/>
                </a:solidFill>
              </a:rPr>
              <a:t>VENICE (ITALY)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523040-AABF-0641-A0D2-2DBF244E8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95" y="772740"/>
            <a:ext cx="3512782" cy="37629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D6329C-B9B5-114E-AED7-483C28B96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731" y="2931467"/>
            <a:ext cx="4812574" cy="320838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A4AE57A-8F4A-1F4D-9C65-86AB354A3F9B}"/>
              </a:ext>
            </a:extLst>
          </p:cNvPr>
          <p:cNvSpPr/>
          <p:nvPr/>
        </p:nvSpPr>
        <p:spPr>
          <a:xfrm>
            <a:off x="1989574" y="964643"/>
            <a:ext cx="783771" cy="45082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E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253856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68F62-9E42-F34D-8E1F-44FD3727B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>
                <a:solidFill>
                  <a:schemeClr val="tx1"/>
                </a:solidFill>
              </a:rPr>
              <a:t>DATE AND DURATION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959CD-4A16-5048-BD45-7B67A741020F}"/>
              </a:ext>
            </a:extLst>
          </p:cNvPr>
          <p:cNvSpPr txBox="1"/>
          <p:nvPr/>
        </p:nvSpPr>
        <p:spPr>
          <a:xfrm>
            <a:off x="827222" y="2828835"/>
            <a:ext cx="1031748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 b="1" dirty="0">
                <a:latin typeface="Chalkboard"/>
              </a:rPr>
              <a:t>Venice Carnival 2023</a:t>
            </a:r>
            <a:r>
              <a:rPr lang="en-GB" sz="3600" dirty="0">
                <a:latin typeface="Chalkboard"/>
              </a:rPr>
              <a:t>  will take place between </a:t>
            </a:r>
            <a:r>
              <a:rPr lang="en-GB" sz="3600" dirty="0">
                <a:solidFill>
                  <a:srgbClr val="000000"/>
                </a:solidFill>
                <a:latin typeface="Chalkboard"/>
              </a:rPr>
              <a:t>11th February</a:t>
            </a:r>
            <a:r>
              <a:rPr lang="en-GB" sz="3600" b="1" dirty="0">
                <a:solidFill>
                  <a:srgbClr val="00B050"/>
                </a:solidFill>
                <a:latin typeface="Chalkboard"/>
              </a:rPr>
              <a:t> and 21st March</a:t>
            </a:r>
            <a:r>
              <a:rPr lang="en-GB" sz="3600" dirty="0">
                <a:latin typeface="Chalkboard"/>
              </a:rPr>
              <a:t> 2023.</a:t>
            </a:r>
            <a:endParaRPr lang="en-ES" sz="3600" dirty="0">
              <a:latin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4169871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DFB5D1BB-0703-437B-BD1E-1D07F8A27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83F92AF-2403-4558-B1D7-72130A1E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22AC0F86-9A78-4E84-A4B4-ADB8B2629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AF78B9E-8BE2-4706-9377-A05FA25AB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32CDFDE2-4DB3-4623-BA21-187D1B710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D74B2AA-1443-4E9B-8462-F7F5B8525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9BB652B6-7300-49EC-9422-EF5342492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D0909587-01DE-424D-A15F-DAA28CF2C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DF68F62-9E42-F34D-8E1F-44FD3727B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/>
              <a:t>ORIGEN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9A54E25-1C05-48E5-A5CC-3778C1D36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7" descr="Carnaval de Venecia">
            <a:extLst>
              <a:ext uri="{FF2B5EF4-FFF2-40B4-BE49-F238E27FC236}">
                <a16:creationId xmlns:a16="http://schemas.microsoft.com/office/drawing/2014/main" id="{24A28693-C20F-684B-A93F-5C4C1ABA7E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9028" b="-2"/>
          <a:stretch>
            <a:fillRect/>
          </a:stretch>
        </p:blipFill>
        <p:spPr bwMode="auto">
          <a:xfrm>
            <a:off x="1412683" y="1410208"/>
            <a:ext cx="5278777" cy="385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0E5D0023-B23E-4823-8D72-B07FFF8CA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C313B76-CA9A-C44A-A4F4-3A2FEEA70C12}"/>
              </a:ext>
            </a:extLst>
          </p:cNvPr>
          <p:cNvSpPr/>
          <p:nvPr/>
        </p:nvSpPr>
        <p:spPr>
          <a:xfrm>
            <a:off x="7535824" y="2556932"/>
            <a:ext cx="3360771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Su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celebración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se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remonta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al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siglo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XI,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aunque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 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alcanzó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su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máximo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esplendor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en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el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siglo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XVIII.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Chalkboard" panose="03050602040202020205" pitchFamily="66" charset="77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En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su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origen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,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 la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instauración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del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carnaval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en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la ciudad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veneciana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fue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un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arma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de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doble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filo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. Si es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cierto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que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otorgaba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al pueblo llano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unos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días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de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desenfreno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y fiesta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en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los que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podían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disfrutar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de la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libertad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,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estos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días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eran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aprovechados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por los nobles y 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  <a:hlinkClick r:id="rId7" tooltip="Los gobernantes más locos de la Historia"/>
              </a:rPr>
              <a:t>gobernantes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,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quienes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se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ocultaban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tras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sus mascaras, para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mezclarse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con sus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súbditos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y 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averiguar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qué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opinión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tenían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de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ellos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 y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cuáles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eran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los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problemas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de la ciudad.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4C6427E-78B7-1F4C-AD0C-4FF43787D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534930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68F62-9E42-F34D-8E1F-44FD3727B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ES" dirty="0"/>
              <a:t>COMO SE CELEBRA EN LA ACTUALIDAD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AF7E78-A5A6-0A43-AEFC-AD6CAC0EB6A4}"/>
              </a:ext>
            </a:extLst>
          </p:cNvPr>
          <p:cNvSpPr/>
          <p:nvPr/>
        </p:nvSpPr>
        <p:spPr>
          <a:xfrm>
            <a:off x="1411704" y="2690336"/>
            <a:ext cx="9484893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GB" sz="2000" b="1" dirty="0">
                <a:solidFill>
                  <a:srgbClr val="000000"/>
                </a:solidFill>
                <a:latin typeface="Chalkboard"/>
              </a:rPr>
              <a:t>El Carnaval de Venecia</a:t>
            </a:r>
            <a:r>
              <a:rPr lang="en-GB" sz="2000" dirty="0">
                <a:solidFill>
                  <a:srgbClr val="000000"/>
                </a:solidFill>
                <a:latin typeface="Chalkboard"/>
              </a:rPr>
              <a:t> es </a:t>
            </a:r>
            <a:r>
              <a:rPr lang="en-GB" sz="2000" dirty="0" err="1">
                <a:solidFill>
                  <a:srgbClr val="000000"/>
                </a:solidFill>
                <a:latin typeface="Chalkboard"/>
              </a:rPr>
              <a:t>una</a:t>
            </a:r>
            <a:r>
              <a:rPr lang="en-GB" sz="2000" dirty="0">
                <a:solidFill>
                  <a:srgbClr val="000000"/>
                </a:solidFill>
                <a:latin typeface="Chalkboard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halkboard"/>
              </a:rPr>
              <a:t>celebración</a:t>
            </a:r>
            <a:r>
              <a:rPr lang="en-GB" sz="2000" dirty="0">
                <a:solidFill>
                  <a:srgbClr val="000000"/>
                </a:solidFill>
                <a:latin typeface="Chalkboard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halkboard"/>
              </a:rPr>
              <a:t>única</a:t>
            </a:r>
            <a:r>
              <a:rPr lang="en-GB" sz="2000" dirty="0">
                <a:solidFill>
                  <a:srgbClr val="000000"/>
                </a:solidFill>
                <a:latin typeface="Chalkboard"/>
              </a:rPr>
              <a:t> que </a:t>
            </a:r>
            <a:r>
              <a:rPr lang="en-GB" sz="2000" dirty="0" err="1">
                <a:solidFill>
                  <a:srgbClr val="000000"/>
                </a:solidFill>
                <a:latin typeface="Chalkboard"/>
              </a:rPr>
              <a:t>mezcla</a:t>
            </a:r>
            <a:r>
              <a:rPr lang="en-GB" sz="2000" dirty="0">
                <a:solidFill>
                  <a:srgbClr val="000000"/>
                </a:solidFill>
                <a:latin typeface="Chalkboard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halkboard"/>
              </a:rPr>
              <a:t>tradición</a:t>
            </a:r>
            <a:r>
              <a:rPr lang="en-GB" sz="2000" dirty="0">
                <a:solidFill>
                  <a:srgbClr val="000000"/>
                </a:solidFill>
                <a:latin typeface="Chalkboard"/>
              </a:rPr>
              <a:t> y  </a:t>
            </a:r>
            <a:r>
              <a:rPr lang="en-GB" sz="2000" dirty="0" err="1">
                <a:solidFill>
                  <a:srgbClr val="000000"/>
                </a:solidFill>
                <a:latin typeface="Chalkboard"/>
              </a:rPr>
              <a:t>modernidad</a:t>
            </a:r>
            <a:r>
              <a:rPr lang="en-GB" sz="2000" dirty="0">
                <a:solidFill>
                  <a:srgbClr val="000000"/>
                </a:solidFill>
                <a:latin typeface="Chalkboard"/>
              </a:rPr>
              <a:t>. La </a:t>
            </a:r>
            <a:r>
              <a:rPr lang="en-GB" sz="2000" dirty="0" err="1">
                <a:solidFill>
                  <a:srgbClr val="000000"/>
                </a:solidFill>
                <a:latin typeface="Chalkboard"/>
              </a:rPr>
              <a:t>gente</a:t>
            </a:r>
            <a:r>
              <a:rPr lang="en-GB" sz="2000" dirty="0">
                <a:solidFill>
                  <a:srgbClr val="000000"/>
                </a:solidFill>
                <a:latin typeface="Chalkboard"/>
              </a:rPr>
              <a:t> se </a:t>
            </a:r>
            <a:r>
              <a:rPr lang="en-GB" sz="2000" dirty="0" err="1">
                <a:solidFill>
                  <a:srgbClr val="000000"/>
                </a:solidFill>
                <a:latin typeface="Chalkboard"/>
              </a:rPr>
              <a:t>viste</a:t>
            </a:r>
            <a:r>
              <a:rPr lang="en-GB" sz="2000" dirty="0">
                <a:solidFill>
                  <a:srgbClr val="000000"/>
                </a:solidFill>
                <a:latin typeface="Chalkboard"/>
              </a:rPr>
              <a:t> con </a:t>
            </a:r>
            <a:r>
              <a:rPr lang="en-GB" sz="2000" dirty="0" err="1">
                <a:solidFill>
                  <a:srgbClr val="000000"/>
                </a:solidFill>
                <a:latin typeface="Chalkboard"/>
              </a:rPr>
              <a:t>máscaras</a:t>
            </a:r>
            <a:r>
              <a:rPr lang="en-GB" sz="2000" dirty="0">
                <a:solidFill>
                  <a:srgbClr val="000000"/>
                </a:solidFill>
                <a:latin typeface="Chalkboard"/>
              </a:rPr>
              <a:t> y </a:t>
            </a:r>
            <a:r>
              <a:rPr lang="en-GB" sz="2000" dirty="0" err="1">
                <a:solidFill>
                  <a:srgbClr val="000000"/>
                </a:solidFill>
                <a:latin typeface="Chalkboard"/>
              </a:rPr>
              <a:t>disfraces</a:t>
            </a:r>
            <a:r>
              <a:rPr lang="en-GB" sz="2000" dirty="0">
                <a:solidFill>
                  <a:srgbClr val="000000"/>
                </a:solidFill>
                <a:latin typeface="Chalkboard"/>
              </a:rPr>
              <a:t> de </a:t>
            </a:r>
            <a:r>
              <a:rPr lang="en-GB" sz="2000" dirty="0" err="1">
                <a:solidFill>
                  <a:srgbClr val="000000"/>
                </a:solidFill>
                <a:latin typeface="Chalkboard"/>
              </a:rPr>
              <a:t>época</a:t>
            </a:r>
            <a:r>
              <a:rPr lang="en-GB" sz="2000" dirty="0">
                <a:solidFill>
                  <a:srgbClr val="000000"/>
                </a:solidFill>
                <a:latin typeface="Chalkboard"/>
              </a:rPr>
              <a:t>. Hay </a:t>
            </a:r>
            <a:r>
              <a:rPr lang="en-GB" sz="2000" dirty="0" err="1">
                <a:solidFill>
                  <a:srgbClr val="000000"/>
                </a:solidFill>
                <a:latin typeface="Chalkboard"/>
              </a:rPr>
              <a:t>todo</a:t>
            </a:r>
            <a:r>
              <a:rPr lang="en-GB" sz="2000" dirty="0">
                <a:solidFill>
                  <a:srgbClr val="000000"/>
                </a:solidFill>
                <a:latin typeface="Chalkboard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halkboard"/>
              </a:rPr>
              <a:t>tipo</a:t>
            </a:r>
            <a:r>
              <a:rPr lang="en-GB" sz="2000" dirty="0">
                <a:solidFill>
                  <a:srgbClr val="000000"/>
                </a:solidFill>
                <a:latin typeface="Chalkboard"/>
              </a:rPr>
              <a:t> de </a:t>
            </a:r>
            <a:r>
              <a:rPr lang="en-GB" sz="2000">
                <a:solidFill>
                  <a:srgbClr val="000000"/>
                </a:solidFill>
                <a:latin typeface="Chalkboard"/>
              </a:rPr>
              <a:t>artistas, desfiles</a:t>
            </a:r>
            <a:r>
              <a:rPr lang="en-GB" sz="2000" dirty="0">
                <a:solidFill>
                  <a:srgbClr val="000000"/>
                </a:solidFill>
                <a:latin typeface="Chalkboard"/>
              </a:rPr>
              <a:t> de </a:t>
            </a:r>
            <a:r>
              <a:rPr lang="en-GB" sz="2000" dirty="0" err="1">
                <a:solidFill>
                  <a:srgbClr val="000000"/>
                </a:solidFill>
                <a:latin typeface="Chalkboard"/>
              </a:rPr>
              <a:t>carrozas</a:t>
            </a:r>
            <a:r>
              <a:rPr lang="en-GB" sz="2000" dirty="0">
                <a:solidFill>
                  <a:srgbClr val="000000"/>
                </a:solidFill>
                <a:latin typeface="Chalkboard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Chalkboard"/>
              </a:rPr>
              <a:t>concursos</a:t>
            </a:r>
            <a:r>
              <a:rPr lang="en-GB" sz="2000" dirty="0">
                <a:solidFill>
                  <a:srgbClr val="000000"/>
                </a:solidFill>
                <a:latin typeface="Chalkboard"/>
              </a:rPr>
              <a:t> de </a:t>
            </a:r>
            <a:r>
              <a:rPr lang="en-GB" sz="2000" dirty="0" err="1">
                <a:solidFill>
                  <a:srgbClr val="000000"/>
                </a:solidFill>
                <a:latin typeface="Chalkboard"/>
              </a:rPr>
              <a:t>disfraces</a:t>
            </a:r>
            <a:r>
              <a:rPr lang="en-GB" sz="2000" dirty="0">
                <a:solidFill>
                  <a:srgbClr val="000000"/>
                </a:solidFill>
                <a:latin typeface="Chalkboard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Chalkboard"/>
              </a:rPr>
              <a:t>veladas</a:t>
            </a:r>
            <a:r>
              <a:rPr lang="en-GB" sz="2000" dirty="0">
                <a:solidFill>
                  <a:srgbClr val="000000"/>
                </a:solidFill>
                <a:latin typeface="Chalkboard"/>
              </a:rPr>
              <a:t> musicales.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04707E-5B55-BB4C-90C7-46782E84B39A}"/>
              </a:ext>
            </a:extLst>
          </p:cNvPr>
          <p:cNvSpPr txBox="1"/>
          <p:nvPr/>
        </p:nvSpPr>
        <p:spPr>
          <a:xfrm>
            <a:off x="1564220" y="4725889"/>
            <a:ext cx="9179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ES" b="1" dirty="0">
                <a:latin typeface="Chalkboard" panose="03050602040202020205" pitchFamily="66" charset="77"/>
              </a:rPr>
              <a:t>LA FIESTA DEL AGUA </a:t>
            </a:r>
            <a:r>
              <a:rPr lang="en-ES" b="1" dirty="0">
                <a:latin typeface="Chalkboard" panose="03050602040202020205" pitchFamily="66" charset="77"/>
                <a:sym typeface="Wingdings" pitchFamily="2" charset="2"/>
              </a:rPr>
              <a:t> </a:t>
            </a:r>
            <a:r>
              <a:rPr lang="en-GB" b="1" dirty="0">
                <a:latin typeface="Chalkboard" panose="03050602040202020205" pitchFamily="66" charset="77"/>
                <a:sym typeface="Wingdings" pitchFamily="2" charset="2"/>
                <a:hlinkClick r:id="rId2"/>
              </a:rPr>
              <a:t>https://youtu.be/WmYTsYiDew8</a:t>
            </a:r>
            <a:endParaRPr lang="en-GB" b="1" dirty="0">
              <a:latin typeface="Chalkboard" panose="03050602040202020205" pitchFamily="66" charset="77"/>
              <a:sym typeface="Wingdings" pitchFamily="2" charset="2"/>
            </a:endParaRPr>
          </a:p>
          <a:p>
            <a:pPr marL="285750" indent="-285750">
              <a:buFontTx/>
              <a:buChar char="-"/>
            </a:pPr>
            <a:r>
              <a:rPr lang="en-ES" b="1" dirty="0">
                <a:latin typeface="Chalkboard" panose="03050602040202020205" pitchFamily="66" charset="77"/>
              </a:rPr>
              <a:t>EL VUELO DEL ÁNGEL </a:t>
            </a:r>
            <a:r>
              <a:rPr lang="en-ES" b="1" dirty="0">
                <a:latin typeface="Chalkboard" panose="03050602040202020205" pitchFamily="66" charset="77"/>
                <a:sym typeface="Wingdings" pitchFamily="2" charset="2"/>
              </a:rPr>
              <a:t> </a:t>
            </a:r>
            <a:r>
              <a:rPr lang="en-ES" b="1" u="sng" dirty="0">
                <a:latin typeface="Chalkboard" panose="03050602040202020205" pitchFamily="66" charset="77"/>
                <a:hlinkClick r:id="rId3"/>
              </a:rPr>
              <a:t>https://youtu.be/mquHqsRd4zU</a:t>
            </a:r>
            <a:endParaRPr lang="en-ES" b="1" dirty="0">
              <a:latin typeface="Chalkboard" panose="03050602040202020205" pitchFamily="66" charset="77"/>
            </a:endParaRPr>
          </a:p>
          <a:p>
            <a:pPr marL="285750" indent="-285750">
              <a:buFontTx/>
              <a:buChar char="-"/>
            </a:pPr>
            <a:r>
              <a:rPr lang="en-ES" b="1" dirty="0">
                <a:latin typeface="Chalkboard" panose="03050602040202020205" pitchFamily="66" charset="77"/>
              </a:rPr>
              <a:t>CORTARLE LA CABEZA AL TORO </a:t>
            </a:r>
            <a:r>
              <a:rPr lang="en-ES" b="1" dirty="0">
                <a:latin typeface="Chalkboard" panose="03050602040202020205" pitchFamily="66" charset="77"/>
                <a:sym typeface="Wingdings" pitchFamily="2" charset="2"/>
              </a:rPr>
              <a:t> </a:t>
            </a:r>
            <a:r>
              <a:rPr lang="en-GB" b="1" dirty="0">
                <a:latin typeface="Chalkboard" panose="03050602040202020205" pitchFamily="66" charset="77"/>
                <a:sym typeface="Wingdings" pitchFamily="2" charset="2"/>
                <a:hlinkClick r:id="rId4"/>
              </a:rPr>
              <a:t>https://youtu.be/OZzBljdlQVQ</a:t>
            </a:r>
            <a:endParaRPr lang="en-GB" b="1" dirty="0">
              <a:latin typeface="Chalkboard" panose="03050602040202020205" pitchFamily="66" charset="77"/>
              <a:sym typeface="Wingdings" pitchFamily="2" charset="2"/>
            </a:endParaRPr>
          </a:p>
          <a:p>
            <a:endParaRPr lang="en-ES" b="1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1958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C617B5E7-82EF-4F98-88F9-C0D5A5E8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EDA38C96-883D-497B-8F5D-D7E435243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B488A02-ECF8-47A5-806C-8CDF9935E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40566D3B-3450-407D-9C9E-622BF0D97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04FE625F-F961-4FE5-95C8-0AE28A5D5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54A39E9-7329-429E-AA37-598874587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428C1455-18F2-4B6A-B07E-2B31728BC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C7D59C-11EB-4B8B-B5DD-A73CB6958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46E6BC9-FAE3-4F4B-B4B0-78753079B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969418E-DB10-4886-85CE-BB603C895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9B775CB6-A84D-4EFF-AA4B-123FD2944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0297512A-9FDF-4EA1-8247-FA7BE647B5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DF68F62-9E42-F34D-8E1F-44FD3727B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198" y="982132"/>
            <a:ext cx="475262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hlinkClick r:id="rId5"/>
              </a:rPr>
              <a:t>COSTUMES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29FB2B0-46A7-41CD-996A-B837EB0B4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976495" cy="4641088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5" descr="Máscara de galeno">
            <a:extLst>
              <a:ext uri="{FF2B5EF4-FFF2-40B4-BE49-F238E27FC236}">
                <a16:creationId xmlns:a16="http://schemas.microsoft.com/office/drawing/2014/main" id="{165B3956-209E-234A-A033-293BE3206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4" r="6032" b="-1"/>
          <a:stretch>
            <a:fillRect/>
          </a:stretch>
        </p:blipFill>
        <p:spPr bwMode="auto">
          <a:xfrm>
            <a:off x="1247209" y="1254050"/>
            <a:ext cx="2508652" cy="250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5593735B-142F-4703-AF97-9E4693978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3147" y="1254050"/>
            <a:ext cx="2021427" cy="15119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D0B581B-6F81-44B8-8D75-3D6C1505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951" y="2400639"/>
            <a:ext cx="43891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F877318F-7135-4A7B-9C3B-68736EED2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7209" y="3922106"/>
            <a:ext cx="2494212" cy="165573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9" name="Picture 4" descr="A picture containing sky, outdoor, sport, building&#10;&#10;Description automatically generated">
            <a:extLst>
              <a:ext uri="{FF2B5EF4-FFF2-40B4-BE49-F238E27FC236}">
                <a16:creationId xmlns:a16="http://schemas.microsoft.com/office/drawing/2014/main" id="{E2712637-5ADC-304C-AEA0-0567E2B83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0" r="29536" b="-3"/>
          <a:stretch>
            <a:fillRect/>
          </a:stretch>
        </p:blipFill>
        <p:spPr bwMode="auto">
          <a:xfrm>
            <a:off x="3910152" y="2919155"/>
            <a:ext cx="1996622" cy="265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2DCC17-241C-A945-82FF-37540BC874E7}"/>
              </a:ext>
            </a:extLst>
          </p:cNvPr>
          <p:cNvSpPr/>
          <p:nvPr/>
        </p:nvSpPr>
        <p:spPr>
          <a:xfrm>
            <a:off x="6400276" y="2522123"/>
            <a:ext cx="4976495" cy="33537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Los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trajes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del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Carnaval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de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Venecia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 se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inspiran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en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las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vestimentas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del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siglo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XVII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.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GB" dirty="0" err="1">
                <a:solidFill>
                  <a:srgbClr val="222222"/>
                </a:solidFill>
                <a:latin typeface="Chalkboard" panose="03050602040202020205" pitchFamily="66" charset="77"/>
              </a:rPr>
              <a:t>Abundan</a:t>
            </a:r>
            <a:r>
              <a:rPr lang="en-GB" dirty="0">
                <a:solidFill>
                  <a:srgbClr val="222222"/>
                </a:solidFill>
                <a:latin typeface="Chalkboard" panose="03050602040202020205" pitchFamily="66" charset="77"/>
              </a:rPr>
              <a:t> las </a:t>
            </a:r>
            <a:r>
              <a:rPr lang="en-GB" i="1" dirty="0" err="1">
                <a:solidFill>
                  <a:srgbClr val="222222"/>
                </a:solidFill>
                <a:latin typeface="Chalkboard" panose="03050602040202020205" pitchFamily="66" charset="77"/>
              </a:rPr>
              <a:t>maschera</a:t>
            </a:r>
            <a:r>
              <a:rPr lang="en-GB" i="1" dirty="0">
                <a:solidFill>
                  <a:srgbClr val="222222"/>
                </a:solidFill>
                <a:latin typeface="Chalkboard" panose="03050602040202020205" pitchFamily="66" charset="77"/>
              </a:rPr>
              <a:t> </a:t>
            </a:r>
            <a:r>
              <a:rPr lang="en-GB" i="1" dirty="0" err="1">
                <a:solidFill>
                  <a:srgbClr val="222222"/>
                </a:solidFill>
                <a:latin typeface="Chalkboard" panose="03050602040202020205" pitchFamily="66" charset="77"/>
              </a:rPr>
              <a:t>nobile</a:t>
            </a:r>
            <a:r>
              <a:rPr lang="en-GB" dirty="0">
                <a:solidFill>
                  <a:srgbClr val="222222"/>
                </a:solidFill>
                <a:latin typeface="Chalkboard" panose="03050602040202020205" pitchFamily="66" charset="77"/>
              </a:rPr>
              <a:t> y </a:t>
            </a:r>
            <a:r>
              <a:rPr lang="en-GB" i="1" dirty="0" err="1">
                <a:solidFill>
                  <a:srgbClr val="222222"/>
                </a:solidFill>
                <a:latin typeface="Chalkboard" panose="03050602040202020205" pitchFamily="66" charset="77"/>
              </a:rPr>
              <a:t>maschera</a:t>
            </a:r>
            <a:r>
              <a:rPr lang="en-GB" i="1" dirty="0">
                <a:solidFill>
                  <a:srgbClr val="222222"/>
                </a:solidFill>
                <a:latin typeface="Chalkboard" panose="03050602040202020205" pitchFamily="66" charset="77"/>
              </a:rPr>
              <a:t> del </a:t>
            </a:r>
            <a:r>
              <a:rPr lang="en-GB" i="1" dirty="0" err="1">
                <a:solidFill>
                  <a:srgbClr val="222222"/>
                </a:solidFill>
                <a:latin typeface="Chalkboard" panose="03050602040202020205" pitchFamily="66" charset="77"/>
              </a:rPr>
              <a:t>galeone</a:t>
            </a:r>
            <a:r>
              <a:rPr lang="en-GB" dirty="0">
                <a:solidFill>
                  <a:srgbClr val="222222"/>
                </a:solidFill>
                <a:latin typeface="Chalkboard" panose="03050602040202020205" pitchFamily="66" charset="77"/>
              </a:rPr>
              <a:t>, una </a:t>
            </a:r>
            <a:r>
              <a:rPr lang="en-GB" dirty="0" err="1">
                <a:solidFill>
                  <a:srgbClr val="222222"/>
                </a:solidFill>
                <a:latin typeface="Chalkboard" panose="03050602040202020205" pitchFamily="66" charset="77"/>
              </a:rPr>
              <a:t>careta</a:t>
            </a:r>
            <a:r>
              <a:rPr lang="en-GB" dirty="0">
                <a:solidFill>
                  <a:srgbClr val="222222"/>
                </a:solidFill>
                <a:latin typeface="Chalkboard" panose="03050602040202020205" pitchFamily="66" charset="77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Chalkboard" panose="03050602040202020205" pitchFamily="66" charset="77"/>
              </a:rPr>
              <a:t>blanca</a:t>
            </a:r>
            <a:r>
              <a:rPr lang="en-GB" dirty="0">
                <a:solidFill>
                  <a:srgbClr val="222222"/>
                </a:solidFill>
                <a:latin typeface="Chalkboard" panose="03050602040202020205" pitchFamily="66" charset="77"/>
              </a:rPr>
              <a:t> con </a:t>
            </a:r>
            <a:r>
              <a:rPr lang="en-GB" dirty="0" err="1">
                <a:solidFill>
                  <a:srgbClr val="222222"/>
                </a:solidFill>
                <a:latin typeface="Chalkboard" panose="03050602040202020205" pitchFamily="66" charset="77"/>
              </a:rPr>
              <a:t>ropaje</a:t>
            </a:r>
            <a:r>
              <a:rPr lang="en-GB" dirty="0">
                <a:solidFill>
                  <a:srgbClr val="222222"/>
                </a:solidFill>
                <a:latin typeface="Chalkboard" panose="03050602040202020205" pitchFamily="66" charset="77"/>
              </a:rPr>
              <a:t> de </a:t>
            </a:r>
            <a:r>
              <a:rPr lang="en-GB" dirty="0" err="1">
                <a:solidFill>
                  <a:srgbClr val="222222"/>
                </a:solidFill>
                <a:latin typeface="Chalkboard" panose="03050602040202020205" pitchFamily="66" charset="77"/>
              </a:rPr>
              <a:t>seda</a:t>
            </a:r>
            <a:r>
              <a:rPr lang="en-GB" dirty="0">
                <a:solidFill>
                  <a:srgbClr val="222222"/>
                </a:solidFill>
                <a:latin typeface="Chalkboard" panose="03050602040202020205" pitchFamily="66" charset="77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Chalkboard" panose="03050602040202020205" pitchFamily="66" charset="77"/>
              </a:rPr>
              <a:t>negra</a:t>
            </a:r>
            <a:r>
              <a:rPr lang="en-GB" dirty="0">
                <a:solidFill>
                  <a:srgbClr val="222222"/>
                </a:solidFill>
                <a:latin typeface="Chalkboard" panose="03050602040202020205" pitchFamily="66" charset="77"/>
              </a:rPr>
              <a:t> o de </a:t>
            </a:r>
            <a:r>
              <a:rPr lang="en-GB" dirty="0" err="1">
                <a:solidFill>
                  <a:srgbClr val="222222"/>
                </a:solidFill>
                <a:latin typeface="Chalkboard" panose="03050602040202020205" pitchFamily="66" charset="77"/>
              </a:rPr>
              <a:t>oscuros</a:t>
            </a:r>
            <a:r>
              <a:rPr lang="en-GB" dirty="0">
                <a:solidFill>
                  <a:srgbClr val="222222"/>
                </a:solidFill>
                <a:latin typeface="Chalkboard" panose="03050602040202020205" pitchFamily="66" charset="77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Chalkboard" panose="03050602040202020205" pitchFamily="66" charset="77"/>
              </a:rPr>
              <a:t>colores</a:t>
            </a:r>
            <a:r>
              <a:rPr lang="en-GB" dirty="0">
                <a:solidFill>
                  <a:srgbClr val="222222"/>
                </a:solidFill>
                <a:latin typeface="Chalkboard" panose="03050602040202020205" pitchFamily="66" charset="77"/>
              </a:rPr>
              <a:t> y sombrero de </a:t>
            </a:r>
            <a:r>
              <a:rPr lang="en-GB" dirty="0" err="1">
                <a:solidFill>
                  <a:srgbClr val="222222"/>
                </a:solidFill>
                <a:latin typeface="Chalkboard" panose="03050602040202020205" pitchFamily="66" charset="77"/>
              </a:rPr>
              <a:t>tres</a:t>
            </a:r>
            <a:r>
              <a:rPr lang="en-GB" dirty="0">
                <a:solidFill>
                  <a:srgbClr val="222222"/>
                </a:solidFill>
                <a:latin typeface="Chalkboard" panose="03050602040202020205" pitchFamily="66" charset="77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Chalkboard" panose="03050602040202020205" pitchFamily="66" charset="77"/>
              </a:rPr>
              <a:t>puntas</a:t>
            </a:r>
            <a:r>
              <a:rPr lang="en-GB" dirty="0">
                <a:solidFill>
                  <a:srgbClr val="222222"/>
                </a:solidFill>
                <a:latin typeface="Chalkboard" panose="03050602040202020205" pitchFamily="66" charset="77"/>
              </a:rPr>
              <a:t>.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Chalkboard" panose="03050602040202020205" pitchFamily="66" charset="77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Los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atuendos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, que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siempre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deben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ser de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carácter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aristocrático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,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siempre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van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acompañados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de una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máscara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,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generalmente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blanca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,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dorada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o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plateada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.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Estos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elaboradísimos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trajes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se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han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convertido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en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 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un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símbolo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 de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Venecia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</a:rPr>
              <a:t>.</a:t>
            </a:r>
            <a:endParaRPr lang="en-US" b="0" i="0" dirty="0">
              <a:solidFill>
                <a:schemeClr val="tx1">
                  <a:lumMod val="85000"/>
                  <a:lumOff val="15000"/>
                </a:schemeClr>
              </a:solidFill>
              <a:latin typeface="Chalkboard" panose="03050602040202020205" pitchFamily="66" charset="77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6406E66-B469-BB4D-9A41-C4EC29CFD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E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B589728-0BAB-B045-ACFD-613283D2001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388439" y="1690460"/>
            <a:ext cx="843437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E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453C343-48E4-DC42-BC8E-5D6586F50DC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173978" y="1468285"/>
            <a:ext cx="90899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ES"/>
          </a:p>
        </p:txBody>
      </p:sp>
      <p:pic>
        <p:nvPicPr>
          <p:cNvPr id="2053" name="Picture 8" descr="máscaras venecianas">
            <a:extLst>
              <a:ext uri="{FF2B5EF4-FFF2-40B4-BE49-F238E27FC236}">
                <a16:creationId xmlns:a16="http://schemas.microsoft.com/office/drawing/2014/main" id="{E966FF3D-323B-CD43-9580-17F487858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13" y="3948216"/>
            <a:ext cx="2209277" cy="165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7BEDA8-D4B0-9347-BA49-90C5498DF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3977" y="1468287"/>
            <a:ext cx="208741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750101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68F62-9E42-F34D-8E1F-44FD3727B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MUSIC OR SONG</a:t>
            </a:r>
          </a:p>
        </p:txBody>
      </p:sp>
      <p:pic>
        <p:nvPicPr>
          <p:cNvPr id="4" name="Picture 3" descr="A picture containing outdoor, building, photo, sitting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8B654787-E61A-6149-BBB8-606FE83E4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187" y="2473990"/>
            <a:ext cx="3954320" cy="3401878"/>
          </a:xfrm>
          <a:prstGeom prst="rect">
            <a:avLst/>
          </a:prstGeom>
        </p:spPr>
      </p:pic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3BFAC740-1A07-AA46-A2B1-8B1B0D5D8C03}"/>
              </a:ext>
            </a:extLst>
          </p:cNvPr>
          <p:cNvSpPr/>
          <p:nvPr/>
        </p:nvSpPr>
        <p:spPr>
          <a:xfrm>
            <a:off x="6386495" y="2747053"/>
            <a:ext cx="44630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1950"/>
              </a:spcAft>
            </a:pPr>
            <a:r>
              <a:rPr lang="en-ES" dirty="0">
                <a:solidFill>
                  <a:srgbClr val="373737"/>
                </a:solidFill>
                <a:latin typeface="Chalkboard" panose="03050602040202020205" pitchFamily="66" charset="77"/>
                <a:ea typeface="Times New Roman" panose="02020603050405020304" pitchFamily="18" charset="0"/>
              </a:rPr>
              <a:t>“</a:t>
            </a:r>
            <a:r>
              <a:rPr lang="en-ES" b="1" dirty="0">
                <a:solidFill>
                  <a:srgbClr val="373737"/>
                </a:solidFill>
                <a:latin typeface="Chalkboard" panose="03050602040202020205" pitchFamily="66" charset="77"/>
                <a:ea typeface="Times New Roman" panose="02020603050405020304" pitchFamily="18" charset="0"/>
              </a:rPr>
              <a:t>Carnaval de Venecia</a:t>
            </a:r>
            <a:r>
              <a:rPr lang="en-ES" dirty="0">
                <a:solidFill>
                  <a:srgbClr val="373737"/>
                </a:solidFill>
                <a:latin typeface="Chalkboard" panose="03050602040202020205" pitchFamily="66" charset="77"/>
                <a:ea typeface="Times New Roman" panose="02020603050405020304" pitchFamily="18" charset="0"/>
              </a:rPr>
              <a:t>” compuesta en 1816 por Niccolo Paganini, variaciones para violín y orquesta. A continuación podemos oír una versión para trompet.</a:t>
            </a:r>
            <a:endParaRPr lang="en-ES" dirty="0">
              <a:latin typeface="Chalkboard" panose="03050602040202020205" pitchFamily="66" charset="77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2C231E24-656B-3B44-8CD9-1BCF8CC2C008}"/>
              </a:ext>
            </a:extLst>
          </p:cNvPr>
          <p:cNvSpPr txBox="1"/>
          <p:nvPr/>
        </p:nvSpPr>
        <p:spPr>
          <a:xfrm>
            <a:off x="6386495" y="4711485"/>
            <a:ext cx="446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b="1" dirty="0">
                <a:latin typeface="Chalkboard" panose="03050602040202020205" pitchFamily="66" charset="77"/>
              </a:rPr>
              <a:t>CARNAVAL DE VENECIA - ANDRÉ RIEU</a:t>
            </a:r>
          </a:p>
        </p:txBody>
      </p:sp>
    </p:spTree>
    <p:extLst>
      <p:ext uri="{BB962C8B-B14F-4D97-AF65-F5344CB8AC3E}">
        <p14:creationId xmlns:p14="http://schemas.microsoft.com/office/powerpoint/2010/main" val="250831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F6D81C7-B083-478E-82FE-089A8CB72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98EDA2-4889-433D-AC01-5214D7976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99D46A-AF52-46FD-938B-D3118946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933E919-C473-4F0E-9DBC-CC65FC9E9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BBF3BDD-5C99-4FDC-BBCB-E711359D9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06B54F2-CD11-4359-A7D6-DA7C76C09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333F0879-3DA0-4CB8-B35E-A0AD42558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4D2183-F388-476E-92A9-D6639D69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90"/>
            <a:ext cx="3823215" cy="588329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3462E7-1698-4B21-BE89-AEFAC7C2F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2"/>
            <a:ext cx="3552006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F68F62-9E42-F34D-8E1F-44FD3727B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283" y="952933"/>
            <a:ext cx="2990958" cy="759781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262626"/>
                </a:solidFill>
              </a:rPr>
              <a:t>CURIOSITIES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7FEA8F-D4FE-F34E-B01F-077816021F51}"/>
              </a:ext>
            </a:extLst>
          </p:cNvPr>
          <p:cNvSpPr/>
          <p:nvPr/>
        </p:nvSpPr>
        <p:spPr>
          <a:xfrm>
            <a:off x="992930" y="2028022"/>
            <a:ext cx="2835464" cy="3552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sz="2800" dirty="0">
                <a:solidFill>
                  <a:srgbClr val="262626"/>
                </a:solidFill>
              </a:rPr>
              <a:t>El dulce </a:t>
            </a:r>
            <a:r>
              <a:rPr lang="en-US" sz="2800" dirty="0" err="1">
                <a:solidFill>
                  <a:srgbClr val="262626"/>
                </a:solidFill>
              </a:rPr>
              <a:t>típico</a:t>
            </a:r>
            <a:r>
              <a:rPr lang="en-US" sz="2800" dirty="0">
                <a:solidFill>
                  <a:srgbClr val="262626"/>
                </a:solidFill>
              </a:rPr>
              <a:t> de la ciudad, una </a:t>
            </a:r>
            <a:r>
              <a:rPr lang="en-US" sz="2800" dirty="0" err="1">
                <a:solidFill>
                  <a:srgbClr val="262626"/>
                </a:solidFill>
              </a:rPr>
              <a:t>especie</a:t>
            </a:r>
            <a:r>
              <a:rPr lang="en-US" sz="2800" dirty="0">
                <a:solidFill>
                  <a:srgbClr val="262626"/>
                </a:solidFill>
              </a:rPr>
              <a:t> de </a:t>
            </a:r>
            <a:r>
              <a:rPr lang="en-US" sz="2800" dirty="0" err="1">
                <a:solidFill>
                  <a:srgbClr val="262626"/>
                </a:solidFill>
              </a:rPr>
              <a:t>buñuelo</a:t>
            </a:r>
            <a:r>
              <a:rPr lang="en-US" sz="2800" dirty="0">
                <a:solidFill>
                  <a:srgbClr val="262626"/>
                </a:solidFill>
              </a:rPr>
              <a:t> de </a:t>
            </a:r>
            <a:r>
              <a:rPr lang="en-US" sz="2800" dirty="0" err="1">
                <a:solidFill>
                  <a:srgbClr val="262626"/>
                </a:solidFill>
              </a:rPr>
              <a:t>diferentes</a:t>
            </a:r>
            <a:r>
              <a:rPr lang="en-US" sz="2800" dirty="0">
                <a:solidFill>
                  <a:srgbClr val="262626"/>
                </a:solidFill>
              </a:rPr>
              <a:t> </a:t>
            </a:r>
            <a:r>
              <a:rPr lang="en-US" sz="2800" dirty="0" err="1">
                <a:solidFill>
                  <a:srgbClr val="262626"/>
                </a:solidFill>
              </a:rPr>
              <a:t>modalidades</a:t>
            </a:r>
            <a:r>
              <a:rPr lang="en-US" sz="2800" dirty="0">
                <a:solidFill>
                  <a:srgbClr val="262626"/>
                </a:solidFill>
              </a:rPr>
              <a:t>.</a:t>
            </a: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C22FCAC-D7EC-4A52-B153-FF761E223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491" y="0"/>
            <a:ext cx="739650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late of food on a table&#10;&#10;Description automatically generated">
            <a:extLst>
              <a:ext uri="{FF2B5EF4-FFF2-40B4-BE49-F238E27FC236}">
                <a16:creationId xmlns:a16="http://schemas.microsoft.com/office/drawing/2014/main" id="{187D7AFB-90EC-CB41-B3FB-074F629F0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5910" y="743206"/>
            <a:ext cx="6098041" cy="5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82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68F62-9E42-F34D-8E1F-44FD3727B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PICTURES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4B2976-48C5-C543-BD6A-9EA3E0C67E1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992339" y="1699755"/>
            <a:ext cx="806828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ES"/>
          </a:p>
        </p:txBody>
      </p:sp>
      <p:pic>
        <p:nvPicPr>
          <p:cNvPr id="1025" name="Picture 6" descr="disfraces en Venecia">
            <a:extLst>
              <a:ext uri="{FF2B5EF4-FFF2-40B4-BE49-F238E27FC236}">
                <a16:creationId xmlns:a16="http://schemas.microsoft.com/office/drawing/2014/main" id="{CF37BE55-9FC6-B049-BF61-ADEF0AE32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01" y="2659933"/>
            <a:ext cx="3200113" cy="239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225EBD-F76C-374E-A1F0-041B80DDF3E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604360" y="1723888"/>
            <a:ext cx="758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ES"/>
          </a:p>
        </p:txBody>
      </p:sp>
      <p:pic>
        <p:nvPicPr>
          <p:cNvPr id="1027" name="Picture 9" descr="Fiestas públicas y privadas">
            <a:extLst>
              <a:ext uri="{FF2B5EF4-FFF2-40B4-BE49-F238E27FC236}">
                <a16:creationId xmlns:a16="http://schemas.microsoft.com/office/drawing/2014/main" id="{96CEECB0-1756-B648-86F6-BF6974BBC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095" y="3662252"/>
            <a:ext cx="3200113" cy="239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0B95CD-70E7-514D-ABE1-1DE8CD570A4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489981" y="-263472"/>
            <a:ext cx="77195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E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E776F8AA-63BC-8B46-8BF5-1CCCD9DB5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096" y="384310"/>
            <a:ext cx="466113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ES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85EA3F38-9815-4449-B014-733A04400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096" y="384311"/>
            <a:ext cx="8068283" cy="26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E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77787ADF-4CA5-334B-9D80-6EAA83D2D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7489" y="467982"/>
            <a:ext cx="7653620" cy="27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ES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B3F3F02B-CFFB-0A45-BE4C-DBC70DDDF21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036694" y="139698"/>
            <a:ext cx="758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ES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E1CCAE9B-6730-9648-B5C1-12F3643C4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0701" y="982132"/>
            <a:ext cx="7526549" cy="26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ES"/>
          </a:p>
        </p:txBody>
      </p:sp>
      <p:pic>
        <p:nvPicPr>
          <p:cNvPr id="1039" name="Picture 12" descr="Typical gnaga mask at Venice Carnival">
            <a:extLst>
              <a:ext uri="{FF2B5EF4-FFF2-40B4-BE49-F238E27FC236}">
                <a16:creationId xmlns:a16="http://schemas.microsoft.com/office/drawing/2014/main" id="{A4A775F5-67AF-B24D-886A-DBB54A82A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489" y="2659933"/>
            <a:ext cx="3605461" cy="239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9394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389</Words>
  <Application>Microsoft Office PowerPoint</Application>
  <PresentationFormat>Panorámica</PresentationFormat>
  <Paragraphs>28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Organic</vt:lpstr>
      <vt:lpstr>ITALY</vt:lpstr>
      <vt:lpstr>PLACE AND LOCATION</vt:lpstr>
      <vt:lpstr>DATE AND DURATION </vt:lpstr>
      <vt:lpstr>ORIGEN</vt:lpstr>
      <vt:lpstr>COMO SE CELEBRA EN LA ACTUALIDAD</vt:lpstr>
      <vt:lpstr>COSTUMES</vt:lpstr>
      <vt:lpstr>MUSIC OR SONG</vt:lpstr>
      <vt:lpstr>CURIOSITIES</vt:lpstr>
      <vt:lpstr>PICTURES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ITALY</dc:title>
  <dc:creator>Leticia Romero Haro</dc:creator>
  <cp:lastModifiedBy>Leticia Romero Haro</cp:lastModifiedBy>
  <cp:revision>25</cp:revision>
  <dcterms:created xsi:type="dcterms:W3CDTF">2020-02-12T17:46:23Z</dcterms:created>
  <dcterms:modified xsi:type="dcterms:W3CDTF">2023-02-16T15:12:35Z</dcterms:modified>
</cp:coreProperties>
</file>