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3" r:id="rId3"/>
    <p:sldId id="257" r:id="rId4"/>
    <p:sldId id="259" r:id="rId5"/>
    <p:sldId id="261" r:id="rId6"/>
    <p:sldId id="262" r:id="rId7"/>
    <p:sldId id="258" r:id="rId8"/>
    <p:sldId id="266" r:id="rId9"/>
    <p:sldId id="264" r:id="rId10"/>
    <p:sldId id="265" r:id="rId11"/>
    <p:sldId id="267"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B2BF97-3DE1-AA98-16F2-6DB71D72A28A}" v="46" dt="2023-02-08T23:20:06.0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671"/>
    <p:restoredTop sz="94694"/>
  </p:normalViewPr>
  <p:slideViewPr>
    <p:cSldViewPr snapToGrid="0" snapToObjects="1">
      <p:cViewPr>
        <p:scale>
          <a:sx n="63" d="100"/>
          <a:sy n="63" d="100"/>
        </p:scale>
        <p:origin x="1696" y="15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riam Erdozain Irigoyen" userId="S::miriam.erdozain@colegiosfec.com::82935464-15af-49f9-aeeb-4daccdc72b10" providerId="AD" clId="Web-{F6B2BF97-3DE1-AA98-16F2-6DB71D72A28A}"/>
    <pc:docChg chg="modSld">
      <pc:chgData name="Miriam Erdozain Irigoyen" userId="S::miriam.erdozain@colegiosfec.com::82935464-15af-49f9-aeeb-4daccdc72b10" providerId="AD" clId="Web-{F6B2BF97-3DE1-AA98-16F2-6DB71D72A28A}" dt="2023-02-08T23:20:05.747" v="43" actId="20577"/>
      <pc:docMkLst>
        <pc:docMk/>
      </pc:docMkLst>
      <pc:sldChg chg="modSp">
        <pc:chgData name="Miriam Erdozain Irigoyen" userId="S::miriam.erdozain@colegiosfec.com::82935464-15af-49f9-aeeb-4daccdc72b10" providerId="AD" clId="Web-{F6B2BF97-3DE1-AA98-16F2-6DB71D72A28A}" dt="2023-02-08T23:13:32.745" v="27" actId="20577"/>
        <pc:sldMkLst>
          <pc:docMk/>
          <pc:sldMk cId="2523505324" sldId="257"/>
        </pc:sldMkLst>
        <pc:spChg chg="mod">
          <ac:chgData name="Miriam Erdozain Irigoyen" userId="S::miriam.erdozain@colegiosfec.com::82935464-15af-49f9-aeeb-4daccdc72b10" providerId="AD" clId="Web-{F6B2BF97-3DE1-AA98-16F2-6DB71D72A28A}" dt="2023-02-08T23:13:32.745" v="27" actId="20577"/>
          <ac:spMkLst>
            <pc:docMk/>
            <pc:sldMk cId="2523505324" sldId="257"/>
            <ac:spMk id="2" creationId="{A2284560-EFCE-6349-833C-2C6860E4E817}"/>
          </ac:spMkLst>
        </pc:spChg>
        <pc:spChg chg="mod">
          <ac:chgData name="Miriam Erdozain Irigoyen" userId="S::miriam.erdozain@colegiosfec.com::82935464-15af-49f9-aeeb-4daccdc72b10" providerId="AD" clId="Web-{F6B2BF97-3DE1-AA98-16F2-6DB71D72A28A}" dt="2023-02-08T23:13:30.479" v="26" actId="20577"/>
          <ac:spMkLst>
            <pc:docMk/>
            <pc:sldMk cId="2523505324" sldId="257"/>
            <ac:spMk id="3" creationId="{8382DBF2-69C4-E442-92DD-79C609D4217E}"/>
          </ac:spMkLst>
        </pc:spChg>
      </pc:sldChg>
      <pc:sldChg chg="modSp">
        <pc:chgData name="Miriam Erdozain Irigoyen" userId="S::miriam.erdozain@colegiosfec.com::82935464-15af-49f9-aeeb-4daccdc72b10" providerId="AD" clId="Web-{F6B2BF97-3DE1-AA98-16F2-6DB71D72A28A}" dt="2023-02-08T23:20:05.747" v="43" actId="20577"/>
        <pc:sldMkLst>
          <pc:docMk/>
          <pc:sldMk cId="4111133524" sldId="258"/>
        </pc:sldMkLst>
        <pc:spChg chg="mod">
          <ac:chgData name="Miriam Erdozain Irigoyen" userId="S::miriam.erdozain@colegiosfec.com::82935464-15af-49f9-aeeb-4daccdc72b10" providerId="AD" clId="Web-{F6B2BF97-3DE1-AA98-16F2-6DB71D72A28A}" dt="2023-02-08T23:20:05.747" v="43" actId="20577"/>
          <ac:spMkLst>
            <pc:docMk/>
            <pc:sldMk cId="4111133524" sldId="258"/>
            <ac:spMk id="3" creationId="{38302A66-8532-564F-9620-DB7360280A0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D436D0-A471-488F-9C2D-4B2A8B917630}" type="doc">
      <dgm:prSet loTypeId="urn:microsoft.com/office/officeart/2016/7/layout/BasicTimeline" loCatId="process" qsTypeId="urn:microsoft.com/office/officeart/2005/8/quickstyle/simple2" qsCatId="simple" csTypeId="urn:microsoft.com/office/officeart/2005/8/colors/accent6_2" csCatId="accent6" phldr="1"/>
      <dgm:spPr/>
      <dgm:t>
        <a:bodyPr/>
        <a:lstStyle/>
        <a:p>
          <a:endParaRPr lang="en-US"/>
        </a:p>
      </dgm:t>
    </dgm:pt>
    <dgm:pt modelId="{4CE9CA18-A050-4A28-A551-32B1FDA90125}">
      <dgm:prSet/>
      <dgm:spPr/>
      <dgm:t>
        <a:bodyPr/>
        <a:lstStyle/>
        <a:p>
          <a:pPr>
            <a:defRPr b="1"/>
          </a:pPr>
          <a:r>
            <a:rPr lang="en-US"/>
            <a:t>1827</a:t>
          </a:r>
        </a:p>
      </dgm:t>
    </dgm:pt>
    <dgm:pt modelId="{C33EBC85-33CF-47B7-B954-B85CAB900202}" type="parTrans" cxnId="{E8153A4F-AE08-45F8-A41B-8EA7792F5C66}">
      <dgm:prSet/>
      <dgm:spPr/>
      <dgm:t>
        <a:bodyPr/>
        <a:lstStyle/>
        <a:p>
          <a:endParaRPr lang="en-US"/>
        </a:p>
      </dgm:t>
    </dgm:pt>
    <dgm:pt modelId="{10FD70D1-B9DF-4948-BB03-0094752B40B7}" type="sibTrans" cxnId="{E8153A4F-AE08-45F8-A41B-8EA7792F5C66}">
      <dgm:prSet/>
      <dgm:spPr/>
      <dgm:t>
        <a:bodyPr/>
        <a:lstStyle/>
        <a:p>
          <a:endParaRPr lang="en-US"/>
        </a:p>
      </dgm:t>
    </dgm:pt>
    <dgm:pt modelId="{726B93E2-4B88-42AC-838B-E571257B8178}">
      <dgm:prSet/>
      <dgm:spPr/>
      <dgm:t>
        <a:bodyPr/>
        <a:lstStyle/>
        <a:p>
          <a:r>
            <a:rPr lang="en-US"/>
            <a:t>El Mardi Gras surgió como celebración pública de la ciudad en 1827, cuando un grupo de estudiantes decidió imitar en las calles lo que habían vivido en París. </a:t>
          </a:r>
        </a:p>
      </dgm:t>
    </dgm:pt>
    <dgm:pt modelId="{1FB047B9-E986-4394-A0E4-5857BE0D5E2C}" type="parTrans" cxnId="{4D5FE8C0-236B-4A48-ABC6-D0C87D46514F}">
      <dgm:prSet/>
      <dgm:spPr/>
      <dgm:t>
        <a:bodyPr/>
        <a:lstStyle/>
        <a:p>
          <a:endParaRPr lang="en-US"/>
        </a:p>
      </dgm:t>
    </dgm:pt>
    <dgm:pt modelId="{73FF8F4D-361F-4EA3-B65F-91A9171F6A01}" type="sibTrans" cxnId="{4D5FE8C0-236B-4A48-ABC6-D0C87D46514F}">
      <dgm:prSet/>
      <dgm:spPr/>
      <dgm:t>
        <a:bodyPr/>
        <a:lstStyle/>
        <a:p>
          <a:endParaRPr lang="en-US"/>
        </a:p>
      </dgm:t>
    </dgm:pt>
    <dgm:pt modelId="{6081836D-20A6-4A14-A5D6-01953EE5FB16}">
      <dgm:prSet/>
      <dgm:spPr/>
      <dgm:t>
        <a:bodyPr/>
        <a:lstStyle/>
        <a:p>
          <a:pPr>
            <a:defRPr b="1"/>
          </a:pPr>
          <a:r>
            <a:rPr lang="en-US"/>
            <a:t>24 Feb. 1857</a:t>
          </a:r>
        </a:p>
      </dgm:t>
    </dgm:pt>
    <dgm:pt modelId="{9CB89FBB-2857-4295-B540-1327DA4BFEC7}" type="parTrans" cxnId="{A0DF6E08-872A-4FA3-A55A-4CC79317D395}">
      <dgm:prSet/>
      <dgm:spPr/>
      <dgm:t>
        <a:bodyPr/>
        <a:lstStyle/>
        <a:p>
          <a:endParaRPr lang="en-US"/>
        </a:p>
      </dgm:t>
    </dgm:pt>
    <dgm:pt modelId="{2936CD37-6044-437D-B3B2-4655D47E6A2C}" type="sibTrans" cxnId="{A0DF6E08-872A-4FA3-A55A-4CC79317D395}">
      <dgm:prSet/>
      <dgm:spPr/>
      <dgm:t>
        <a:bodyPr/>
        <a:lstStyle/>
        <a:p>
          <a:endParaRPr lang="en-US"/>
        </a:p>
      </dgm:t>
    </dgm:pt>
    <dgm:pt modelId="{23741027-09AC-4663-A44D-6A6F944D10B6}">
      <dgm:prSet/>
      <dgm:spPr/>
      <dgm:t>
        <a:bodyPr/>
        <a:lstStyle/>
        <a:p>
          <a:r>
            <a:rPr lang="en-US"/>
            <a:t>The first Mardi Gras parade was held in New Orleans on Feb. 24, 1857.</a:t>
          </a:r>
        </a:p>
      </dgm:t>
    </dgm:pt>
    <dgm:pt modelId="{6C17A48D-CABF-4D4F-851B-F94C954D384F}" type="parTrans" cxnId="{3657E909-4C49-4804-9192-CC34F0911450}">
      <dgm:prSet/>
      <dgm:spPr/>
      <dgm:t>
        <a:bodyPr/>
        <a:lstStyle/>
        <a:p>
          <a:endParaRPr lang="en-US"/>
        </a:p>
      </dgm:t>
    </dgm:pt>
    <dgm:pt modelId="{CCEA0580-50B0-463E-9493-7C20D48FFED0}" type="sibTrans" cxnId="{3657E909-4C49-4804-9192-CC34F0911450}">
      <dgm:prSet/>
      <dgm:spPr/>
      <dgm:t>
        <a:bodyPr/>
        <a:lstStyle/>
        <a:p>
          <a:endParaRPr lang="en-US"/>
        </a:p>
      </dgm:t>
    </dgm:pt>
    <dgm:pt modelId="{3F6DBA43-B4F0-A44D-8B60-F00BF2BC49A7}" type="pres">
      <dgm:prSet presAssocID="{B6D436D0-A471-488F-9C2D-4B2A8B917630}" presName="root" presStyleCnt="0">
        <dgm:presLayoutVars>
          <dgm:chMax/>
          <dgm:chPref/>
          <dgm:animLvl val="lvl"/>
        </dgm:presLayoutVars>
      </dgm:prSet>
      <dgm:spPr/>
    </dgm:pt>
    <dgm:pt modelId="{79BF4195-FE28-404F-BDCD-089C423E9282}" type="pres">
      <dgm:prSet presAssocID="{B6D436D0-A471-488F-9C2D-4B2A8B917630}" presName="divider" presStyleLbl="fgAccFollowNode1" presStyleIdx="0" presStyleCnt="1"/>
      <dgm:spPr>
        <a:solidFill>
          <a:schemeClr val="accent6">
            <a:alpha val="90000"/>
            <a:tint val="40000"/>
            <a:hueOff val="0"/>
            <a:satOff val="0"/>
            <a:lumOff val="0"/>
            <a:alphaOff val="0"/>
          </a:schemeClr>
        </a:solidFill>
        <a:ln w="19050" cap="rnd" cmpd="sng" algn="ctr">
          <a:solidFill>
            <a:schemeClr val="accent6">
              <a:alpha val="90000"/>
              <a:tint val="40000"/>
              <a:hueOff val="0"/>
              <a:satOff val="0"/>
              <a:lumOff val="0"/>
              <a:alphaOff val="0"/>
            </a:schemeClr>
          </a:solidFill>
          <a:prstDash val="solid"/>
          <a:tailEnd type="triangle" w="lg" len="lg"/>
        </a:ln>
        <a:effectLst/>
      </dgm:spPr>
    </dgm:pt>
    <dgm:pt modelId="{FF24F14F-DFCF-8442-B5E9-1ED404F3B8A7}" type="pres">
      <dgm:prSet presAssocID="{B6D436D0-A471-488F-9C2D-4B2A8B917630}" presName="nodes" presStyleCnt="0">
        <dgm:presLayoutVars>
          <dgm:chMax/>
          <dgm:chPref/>
          <dgm:animLvl val="lvl"/>
        </dgm:presLayoutVars>
      </dgm:prSet>
      <dgm:spPr/>
    </dgm:pt>
    <dgm:pt modelId="{E93C371A-8751-4249-A2EE-4EF8BCDE7FFC}" type="pres">
      <dgm:prSet presAssocID="{4CE9CA18-A050-4A28-A551-32B1FDA90125}" presName="composite" presStyleCnt="0"/>
      <dgm:spPr/>
    </dgm:pt>
    <dgm:pt modelId="{89A3843C-0C8F-694F-A327-8E2469C469AD}" type="pres">
      <dgm:prSet presAssocID="{4CE9CA18-A050-4A28-A551-32B1FDA90125}" presName="L1TextContainer" presStyleLbl="revTx" presStyleIdx="0" presStyleCnt="2">
        <dgm:presLayoutVars>
          <dgm:chMax val="1"/>
          <dgm:chPref val="1"/>
          <dgm:bulletEnabled val="1"/>
        </dgm:presLayoutVars>
      </dgm:prSet>
      <dgm:spPr/>
    </dgm:pt>
    <dgm:pt modelId="{48C0507E-716E-664E-8C8F-0B4FC28CC8C0}" type="pres">
      <dgm:prSet presAssocID="{4CE9CA18-A050-4A28-A551-32B1FDA90125}" presName="L2TextContainerWrapper" presStyleCnt="0">
        <dgm:presLayoutVars>
          <dgm:chMax val="0"/>
          <dgm:chPref val="0"/>
          <dgm:bulletEnabled val="1"/>
        </dgm:presLayoutVars>
      </dgm:prSet>
      <dgm:spPr/>
    </dgm:pt>
    <dgm:pt modelId="{594F5ECD-1A58-5A4C-8B0F-19FCD6FA1F89}" type="pres">
      <dgm:prSet presAssocID="{4CE9CA18-A050-4A28-A551-32B1FDA90125}" presName="L2TextContainer" presStyleLbl="bgAcc1" presStyleIdx="0" presStyleCnt="2"/>
      <dgm:spPr/>
    </dgm:pt>
    <dgm:pt modelId="{63A42D81-0383-004E-AA2E-C1129F3E487E}" type="pres">
      <dgm:prSet presAssocID="{4CE9CA18-A050-4A28-A551-32B1FDA90125}" presName="FlexibleEmptyPlaceHolder" presStyleCnt="0"/>
      <dgm:spPr/>
    </dgm:pt>
    <dgm:pt modelId="{4C19C3E7-45E2-B44A-9AB4-946CB9B13D7B}" type="pres">
      <dgm:prSet presAssocID="{4CE9CA18-A050-4A28-A551-32B1FDA90125}" presName="ConnectLine" presStyleLbl="sibTrans1D1" presStyleIdx="0" presStyleCnt="2"/>
      <dgm:spPr>
        <a:noFill/>
        <a:ln w="9525" cap="rnd" cmpd="sng" algn="ctr">
          <a:solidFill>
            <a:schemeClr val="accent6">
              <a:hueOff val="0"/>
              <a:satOff val="0"/>
              <a:lumOff val="0"/>
              <a:alphaOff val="0"/>
            </a:schemeClr>
          </a:solidFill>
          <a:prstDash val="dash"/>
        </a:ln>
        <a:effectLst/>
      </dgm:spPr>
    </dgm:pt>
    <dgm:pt modelId="{00239AD6-4B57-2F40-9AD5-632D258C17CB}" type="pres">
      <dgm:prSet presAssocID="{4CE9CA18-A050-4A28-A551-32B1FDA90125}" presName="ConnectorPoint" presStyleLbl="alignNode1" presStyleIdx="0" presStyleCnt="2"/>
      <dgm:spPr/>
    </dgm:pt>
    <dgm:pt modelId="{C5FFB300-47B1-C944-B2DB-C5ED51B37E4A}" type="pres">
      <dgm:prSet presAssocID="{4CE9CA18-A050-4A28-A551-32B1FDA90125}" presName="EmptyPlaceHolder" presStyleCnt="0"/>
      <dgm:spPr/>
    </dgm:pt>
    <dgm:pt modelId="{611E5156-B848-184A-8C87-E9B43ED44C6B}" type="pres">
      <dgm:prSet presAssocID="{10FD70D1-B9DF-4948-BB03-0094752B40B7}" presName="spaceBetweenRectangles" presStyleCnt="0"/>
      <dgm:spPr/>
    </dgm:pt>
    <dgm:pt modelId="{81012DC3-D38A-4A4A-93FE-CE69DE542DE1}" type="pres">
      <dgm:prSet presAssocID="{6081836D-20A6-4A14-A5D6-01953EE5FB16}" presName="composite" presStyleCnt="0"/>
      <dgm:spPr/>
    </dgm:pt>
    <dgm:pt modelId="{C3758576-0D21-684D-8B87-761B258D0B69}" type="pres">
      <dgm:prSet presAssocID="{6081836D-20A6-4A14-A5D6-01953EE5FB16}" presName="L1TextContainer" presStyleLbl="revTx" presStyleIdx="1" presStyleCnt="2">
        <dgm:presLayoutVars>
          <dgm:chMax val="1"/>
          <dgm:chPref val="1"/>
          <dgm:bulletEnabled val="1"/>
        </dgm:presLayoutVars>
      </dgm:prSet>
      <dgm:spPr/>
    </dgm:pt>
    <dgm:pt modelId="{1E78A871-7A68-124E-97C2-EDE47B4C5D33}" type="pres">
      <dgm:prSet presAssocID="{6081836D-20A6-4A14-A5D6-01953EE5FB16}" presName="L2TextContainerWrapper" presStyleCnt="0">
        <dgm:presLayoutVars>
          <dgm:chMax val="0"/>
          <dgm:chPref val="0"/>
          <dgm:bulletEnabled val="1"/>
        </dgm:presLayoutVars>
      </dgm:prSet>
      <dgm:spPr/>
    </dgm:pt>
    <dgm:pt modelId="{DB8360DE-254C-744B-9E78-C2D1B14C39C9}" type="pres">
      <dgm:prSet presAssocID="{6081836D-20A6-4A14-A5D6-01953EE5FB16}" presName="L2TextContainer" presStyleLbl="bgAcc1" presStyleIdx="1" presStyleCnt="2"/>
      <dgm:spPr/>
    </dgm:pt>
    <dgm:pt modelId="{9459F30C-9AFC-2045-88EC-D5512DDB0131}" type="pres">
      <dgm:prSet presAssocID="{6081836D-20A6-4A14-A5D6-01953EE5FB16}" presName="FlexibleEmptyPlaceHolder" presStyleCnt="0"/>
      <dgm:spPr/>
    </dgm:pt>
    <dgm:pt modelId="{9828087D-765C-FA4C-85DD-226C972E478E}" type="pres">
      <dgm:prSet presAssocID="{6081836D-20A6-4A14-A5D6-01953EE5FB16}" presName="ConnectLine" presStyleLbl="sibTrans1D1" presStyleIdx="1" presStyleCnt="2"/>
      <dgm:spPr>
        <a:noFill/>
        <a:ln w="9525" cap="rnd" cmpd="sng" algn="ctr">
          <a:solidFill>
            <a:schemeClr val="accent6">
              <a:hueOff val="0"/>
              <a:satOff val="0"/>
              <a:lumOff val="0"/>
              <a:alphaOff val="0"/>
            </a:schemeClr>
          </a:solidFill>
          <a:prstDash val="dash"/>
        </a:ln>
        <a:effectLst/>
      </dgm:spPr>
    </dgm:pt>
    <dgm:pt modelId="{42C2065D-DFC5-3C4F-B54E-C4FF7E93609C}" type="pres">
      <dgm:prSet presAssocID="{6081836D-20A6-4A14-A5D6-01953EE5FB16}" presName="ConnectorPoint" presStyleLbl="alignNode1" presStyleIdx="1" presStyleCnt="2"/>
      <dgm:spPr/>
    </dgm:pt>
    <dgm:pt modelId="{39B2B818-B597-CE43-9C5C-8AA885D99C77}" type="pres">
      <dgm:prSet presAssocID="{6081836D-20A6-4A14-A5D6-01953EE5FB16}" presName="EmptyPlaceHolder" presStyleCnt="0"/>
      <dgm:spPr/>
    </dgm:pt>
  </dgm:ptLst>
  <dgm:cxnLst>
    <dgm:cxn modelId="{A0DF6E08-872A-4FA3-A55A-4CC79317D395}" srcId="{B6D436D0-A471-488F-9C2D-4B2A8B917630}" destId="{6081836D-20A6-4A14-A5D6-01953EE5FB16}" srcOrd="1" destOrd="0" parTransId="{9CB89FBB-2857-4295-B540-1327DA4BFEC7}" sibTransId="{2936CD37-6044-437D-B3B2-4655D47E6A2C}"/>
    <dgm:cxn modelId="{3657E909-4C49-4804-9192-CC34F0911450}" srcId="{6081836D-20A6-4A14-A5D6-01953EE5FB16}" destId="{23741027-09AC-4663-A44D-6A6F944D10B6}" srcOrd="0" destOrd="0" parTransId="{6C17A48D-CABF-4D4F-851B-F94C954D384F}" sibTransId="{CCEA0580-50B0-463E-9493-7C20D48FFED0}"/>
    <dgm:cxn modelId="{90F5CB20-BEFA-5042-A39A-8C3D0397A608}" type="presOf" srcId="{726B93E2-4B88-42AC-838B-E571257B8178}" destId="{594F5ECD-1A58-5A4C-8B0F-19FCD6FA1F89}" srcOrd="0" destOrd="0" presId="urn:microsoft.com/office/officeart/2016/7/layout/BasicTimeline"/>
    <dgm:cxn modelId="{E8153A4F-AE08-45F8-A41B-8EA7792F5C66}" srcId="{B6D436D0-A471-488F-9C2D-4B2A8B917630}" destId="{4CE9CA18-A050-4A28-A551-32B1FDA90125}" srcOrd="0" destOrd="0" parTransId="{C33EBC85-33CF-47B7-B954-B85CAB900202}" sibTransId="{10FD70D1-B9DF-4948-BB03-0094752B40B7}"/>
    <dgm:cxn modelId="{5A229971-778C-6C4F-9350-CA9B86E4F7D3}" type="presOf" srcId="{B6D436D0-A471-488F-9C2D-4B2A8B917630}" destId="{3F6DBA43-B4F0-A44D-8B60-F00BF2BC49A7}" srcOrd="0" destOrd="0" presId="urn:microsoft.com/office/officeart/2016/7/layout/BasicTimeline"/>
    <dgm:cxn modelId="{6B569877-8A60-5645-B0F6-27C53D1110E1}" type="presOf" srcId="{4CE9CA18-A050-4A28-A551-32B1FDA90125}" destId="{89A3843C-0C8F-694F-A327-8E2469C469AD}" srcOrd="0" destOrd="0" presId="urn:microsoft.com/office/officeart/2016/7/layout/BasicTimeline"/>
    <dgm:cxn modelId="{933E5D82-B821-7B47-94E2-5B7F81A7766A}" type="presOf" srcId="{23741027-09AC-4663-A44D-6A6F944D10B6}" destId="{DB8360DE-254C-744B-9E78-C2D1B14C39C9}" srcOrd="0" destOrd="0" presId="urn:microsoft.com/office/officeart/2016/7/layout/BasicTimeline"/>
    <dgm:cxn modelId="{4D5FE8C0-236B-4A48-ABC6-D0C87D46514F}" srcId="{4CE9CA18-A050-4A28-A551-32B1FDA90125}" destId="{726B93E2-4B88-42AC-838B-E571257B8178}" srcOrd="0" destOrd="0" parTransId="{1FB047B9-E986-4394-A0E4-5857BE0D5E2C}" sibTransId="{73FF8F4D-361F-4EA3-B65F-91A9171F6A01}"/>
    <dgm:cxn modelId="{9B6D0ACF-0548-574D-A9AB-A80162AD567E}" type="presOf" srcId="{6081836D-20A6-4A14-A5D6-01953EE5FB16}" destId="{C3758576-0D21-684D-8B87-761B258D0B69}" srcOrd="0" destOrd="0" presId="urn:microsoft.com/office/officeart/2016/7/layout/BasicTimeline"/>
    <dgm:cxn modelId="{EA885C8C-E234-AF49-AC9F-0E17C2B339D9}" type="presParOf" srcId="{3F6DBA43-B4F0-A44D-8B60-F00BF2BC49A7}" destId="{79BF4195-FE28-404F-BDCD-089C423E9282}" srcOrd="0" destOrd="0" presId="urn:microsoft.com/office/officeart/2016/7/layout/BasicTimeline"/>
    <dgm:cxn modelId="{E2594F65-89EC-734E-B807-058E682AA512}" type="presParOf" srcId="{3F6DBA43-B4F0-A44D-8B60-F00BF2BC49A7}" destId="{FF24F14F-DFCF-8442-B5E9-1ED404F3B8A7}" srcOrd="1" destOrd="0" presId="urn:microsoft.com/office/officeart/2016/7/layout/BasicTimeline"/>
    <dgm:cxn modelId="{AAF3F2F5-2A5B-F044-B0FC-F3DF0FAD3B1D}" type="presParOf" srcId="{FF24F14F-DFCF-8442-B5E9-1ED404F3B8A7}" destId="{E93C371A-8751-4249-A2EE-4EF8BCDE7FFC}" srcOrd="0" destOrd="0" presId="urn:microsoft.com/office/officeart/2016/7/layout/BasicTimeline"/>
    <dgm:cxn modelId="{0629783C-133C-7A4F-B7F3-D004A735A4FA}" type="presParOf" srcId="{E93C371A-8751-4249-A2EE-4EF8BCDE7FFC}" destId="{89A3843C-0C8F-694F-A327-8E2469C469AD}" srcOrd="0" destOrd="0" presId="urn:microsoft.com/office/officeart/2016/7/layout/BasicTimeline"/>
    <dgm:cxn modelId="{46BE9730-FB8B-4748-9728-25478A49956A}" type="presParOf" srcId="{E93C371A-8751-4249-A2EE-4EF8BCDE7FFC}" destId="{48C0507E-716E-664E-8C8F-0B4FC28CC8C0}" srcOrd="1" destOrd="0" presId="urn:microsoft.com/office/officeart/2016/7/layout/BasicTimeline"/>
    <dgm:cxn modelId="{83F38EA7-5301-D74A-811A-75F68CF12DE4}" type="presParOf" srcId="{48C0507E-716E-664E-8C8F-0B4FC28CC8C0}" destId="{594F5ECD-1A58-5A4C-8B0F-19FCD6FA1F89}" srcOrd="0" destOrd="0" presId="urn:microsoft.com/office/officeart/2016/7/layout/BasicTimeline"/>
    <dgm:cxn modelId="{CD07AAB3-E8A1-B84F-B63D-0D38B2A8445B}" type="presParOf" srcId="{48C0507E-716E-664E-8C8F-0B4FC28CC8C0}" destId="{63A42D81-0383-004E-AA2E-C1129F3E487E}" srcOrd="1" destOrd="0" presId="urn:microsoft.com/office/officeart/2016/7/layout/BasicTimeline"/>
    <dgm:cxn modelId="{AC2EAB9D-E468-3442-B461-ECEC0C07D8FE}" type="presParOf" srcId="{E93C371A-8751-4249-A2EE-4EF8BCDE7FFC}" destId="{4C19C3E7-45E2-B44A-9AB4-946CB9B13D7B}" srcOrd="2" destOrd="0" presId="urn:microsoft.com/office/officeart/2016/7/layout/BasicTimeline"/>
    <dgm:cxn modelId="{2DB32C86-9557-F441-B44F-F589D01E3B9B}" type="presParOf" srcId="{E93C371A-8751-4249-A2EE-4EF8BCDE7FFC}" destId="{00239AD6-4B57-2F40-9AD5-632D258C17CB}" srcOrd="3" destOrd="0" presId="urn:microsoft.com/office/officeart/2016/7/layout/BasicTimeline"/>
    <dgm:cxn modelId="{C6CC63AC-744E-6D47-A3C5-7603CBB324CE}" type="presParOf" srcId="{E93C371A-8751-4249-A2EE-4EF8BCDE7FFC}" destId="{C5FFB300-47B1-C944-B2DB-C5ED51B37E4A}" srcOrd="4" destOrd="0" presId="urn:microsoft.com/office/officeart/2016/7/layout/BasicTimeline"/>
    <dgm:cxn modelId="{15144F80-C97A-ED4B-9A6C-23DCA6F2C2B8}" type="presParOf" srcId="{FF24F14F-DFCF-8442-B5E9-1ED404F3B8A7}" destId="{611E5156-B848-184A-8C87-E9B43ED44C6B}" srcOrd="1" destOrd="0" presId="urn:microsoft.com/office/officeart/2016/7/layout/BasicTimeline"/>
    <dgm:cxn modelId="{3EDAD010-90E8-EB43-B22E-EFCE75883F8E}" type="presParOf" srcId="{FF24F14F-DFCF-8442-B5E9-1ED404F3B8A7}" destId="{81012DC3-D38A-4A4A-93FE-CE69DE542DE1}" srcOrd="2" destOrd="0" presId="urn:microsoft.com/office/officeart/2016/7/layout/BasicTimeline"/>
    <dgm:cxn modelId="{67A2C158-D0FE-674E-A89C-80DDC6F0BAEC}" type="presParOf" srcId="{81012DC3-D38A-4A4A-93FE-CE69DE542DE1}" destId="{C3758576-0D21-684D-8B87-761B258D0B69}" srcOrd="0" destOrd="0" presId="urn:microsoft.com/office/officeart/2016/7/layout/BasicTimeline"/>
    <dgm:cxn modelId="{6F98219B-3C3D-B645-BD69-0B535F9DEE74}" type="presParOf" srcId="{81012DC3-D38A-4A4A-93FE-CE69DE542DE1}" destId="{1E78A871-7A68-124E-97C2-EDE47B4C5D33}" srcOrd="1" destOrd="0" presId="urn:microsoft.com/office/officeart/2016/7/layout/BasicTimeline"/>
    <dgm:cxn modelId="{C97A4724-B615-F94C-AFC0-16E4C0689B24}" type="presParOf" srcId="{1E78A871-7A68-124E-97C2-EDE47B4C5D33}" destId="{DB8360DE-254C-744B-9E78-C2D1B14C39C9}" srcOrd="0" destOrd="0" presId="urn:microsoft.com/office/officeart/2016/7/layout/BasicTimeline"/>
    <dgm:cxn modelId="{725D74AC-13FE-7843-9B40-37FE9E5E49B3}" type="presParOf" srcId="{1E78A871-7A68-124E-97C2-EDE47B4C5D33}" destId="{9459F30C-9AFC-2045-88EC-D5512DDB0131}" srcOrd="1" destOrd="0" presId="urn:microsoft.com/office/officeart/2016/7/layout/BasicTimeline"/>
    <dgm:cxn modelId="{1BC12FCC-13A5-2A4B-AE88-F88EE49DBCF7}" type="presParOf" srcId="{81012DC3-D38A-4A4A-93FE-CE69DE542DE1}" destId="{9828087D-765C-FA4C-85DD-226C972E478E}" srcOrd="2" destOrd="0" presId="urn:microsoft.com/office/officeart/2016/7/layout/BasicTimeline"/>
    <dgm:cxn modelId="{60E48641-82C6-1D49-B451-3B8659237823}" type="presParOf" srcId="{81012DC3-D38A-4A4A-93FE-CE69DE542DE1}" destId="{42C2065D-DFC5-3C4F-B54E-C4FF7E93609C}" srcOrd="3" destOrd="0" presId="urn:microsoft.com/office/officeart/2016/7/layout/BasicTimeline"/>
    <dgm:cxn modelId="{7BD2B995-2DE0-D14B-9B4E-D0978729681F}" type="presParOf" srcId="{81012DC3-D38A-4A4A-93FE-CE69DE542DE1}" destId="{39B2B818-B597-CE43-9C5C-8AA885D99C77}" srcOrd="4" destOrd="0" presId="urn:microsoft.com/office/officeart/2016/7/layout/Basic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BF4195-FE28-404F-BDCD-089C423E9282}">
      <dsp:nvSpPr>
        <dsp:cNvPr id="0" name=""/>
        <dsp:cNvSpPr/>
      </dsp:nvSpPr>
      <dsp:spPr>
        <a:xfrm>
          <a:off x="0" y="1905870"/>
          <a:ext cx="6072775" cy="0"/>
        </a:xfrm>
        <a:prstGeom prst="line">
          <a:avLst/>
        </a:prstGeom>
        <a:solidFill>
          <a:schemeClr val="accent6">
            <a:alpha val="90000"/>
            <a:tint val="40000"/>
            <a:hueOff val="0"/>
            <a:satOff val="0"/>
            <a:lumOff val="0"/>
            <a:alphaOff val="0"/>
          </a:schemeClr>
        </a:solidFill>
        <a:ln w="19050" cap="rnd" cmpd="sng" algn="ctr">
          <a:solidFill>
            <a:schemeClr val="accent6">
              <a:alpha val="90000"/>
              <a:tint val="40000"/>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89A3843C-0C8F-694F-A327-8E2469C469AD}">
      <dsp:nvSpPr>
        <dsp:cNvPr id="0" name=""/>
        <dsp:cNvSpPr/>
      </dsp:nvSpPr>
      <dsp:spPr>
        <a:xfrm>
          <a:off x="169136" y="2046904"/>
          <a:ext cx="2473707" cy="430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1827</a:t>
          </a:r>
        </a:p>
      </dsp:txBody>
      <dsp:txXfrm>
        <a:off x="169136" y="2046904"/>
        <a:ext cx="2473707" cy="430726"/>
      </dsp:txXfrm>
    </dsp:sp>
    <dsp:sp modelId="{594F5ECD-1A58-5A4C-8B0F-19FCD6FA1F89}">
      <dsp:nvSpPr>
        <dsp:cNvPr id="0" name=""/>
        <dsp:cNvSpPr/>
      </dsp:nvSpPr>
      <dsp:spPr>
        <a:xfrm>
          <a:off x="474" y="0"/>
          <a:ext cx="2811031" cy="1181639"/>
        </a:xfrm>
        <a:prstGeom prst="roundRect">
          <a:avLst/>
        </a:prstGeom>
        <a:solidFill>
          <a:schemeClr val="lt1">
            <a:alpha val="90000"/>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El Mardi Gras surgió como celebración pública de la ciudad en 1827, cuando un grupo de estudiantes decidió imitar en las calles lo que habían vivido en París. </a:t>
          </a:r>
        </a:p>
      </dsp:txBody>
      <dsp:txXfrm>
        <a:off x="58157" y="57683"/>
        <a:ext cx="2695665" cy="1066273"/>
      </dsp:txXfrm>
    </dsp:sp>
    <dsp:sp modelId="{4C19C3E7-45E2-B44A-9AB4-946CB9B13D7B}">
      <dsp:nvSpPr>
        <dsp:cNvPr id="0" name=""/>
        <dsp:cNvSpPr/>
      </dsp:nvSpPr>
      <dsp:spPr>
        <a:xfrm>
          <a:off x="1405989" y="1181639"/>
          <a:ext cx="0" cy="724230"/>
        </a:xfrm>
        <a:prstGeom prst="line">
          <a:avLst/>
        </a:prstGeom>
        <a:noFill/>
        <a:ln w="9525" cap="rnd" cmpd="sng" algn="ctr">
          <a:solidFill>
            <a:schemeClr val="accent6">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3758576-0D21-684D-8B87-761B258D0B69}">
      <dsp:nvSpPr>
        <dsp:cNvPr id="0" name=""/>
        <dsp:cNvSpPr/>
      </dsp:nvSpPr>
      <dsp:spPr>
        <a:xfrm>
          <a:off x="3429932" y="1334108"/>
          <a:ext cx="2473707" cy="430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24 Feb. 1857</a:t>
          </a:r>
        </a:p>
      </dsp:txBody>
      <dsp:txXfrm>
        <a:off x="3429932" y="1334108"/>
        <a:ext cx="2473707" cy="430726"/>
      </dsp:txXfrm>
    </dsp:sp>
    <dsp:sp modelId="{00239AD6-4B57-2F40-9AD5-632D258C17CB}">
      <dsp:nvSpPr>
        <dsp:cNvPr id="0" name=""/>
        <dsp:cNvSpPr/>
      </dsp:nvSpPr>
      <dsp:spPr>
        <a:xfrm>
          <a:off x="1377401" y="1877281"/>
          <a:ext cx="57176" cy="57176"/>
        </a:xfrm>
        <a:prstGeom prst="ellips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DB8360DE-254C-744B-9E78-C2D1B14C39C9}">
      <dsp:nvSpPr>
        <dsp:cNvPr id="0" name=""/>
        <dsp:cNvSpPr/>
      </dsp:nvSpPr>
      <dsp:spPr>
        <a:xfrm>
          <a:off x="3261270" y="2630100"/>
          <a:ext cx="2811031" cy="792067"/>
        </a:xfrm>
        <a:prstGeom prst="roundRect">
          <a:avLst/>
        </a:prstGeom>
        <a:solidFill>
          <a:schemeClr val="lt1">
            <a:alpha val="90000"/>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The first Mardi Gras parade was held in New Orleans on Feb. 24, 1857.</a:t>
          </a:r>
        </a:p>
      </dsp:txBody>
      <dsp:txXfrm>
        <a:off x="3299936" y="2668766"/>
        <a:ext cx="2733699" cy="714735"/>
      </dsp:txXfrm>
    </dsp:sp>
    <dsp:sp modelId="{9828087D-765C-FA4C-85DD-226C972E478E}">
      <dsp:nvSpPr>
        <dsp:cNvPr id="0" name=""/>
        <dsp:cNvSpPr/>
      </dsp:nvSpPr>
      <dsp:spPr>
        <a:xfrm>
          <a:off x="4666786" y="1905869"/>
          <a:ext cx="0" cy="724230"/>
        </a:xfrm>
        <a:prstGeom prst="line">
          <a:avLst/>
        </a:prstGeom>
        <a:noFill/>
        <a:ln w="9525" cap="rnd" cmpd="sng" algn="ctr">
          <a:solidFill>
            <a:schemeClr val="accent6">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2C2065D-DFC5-3C4F-B54E-C4FF7E93609C}">
      <dsp:nvSpPr>
        <dsp:cNvPr id="0" name=""/>
        <dsp:cNvSpPr/>
      </dsp:nvSpPr>
      <dsp:spPr>
        <a:xfrm>
          <a:off x="4638197" y="1877281"/>
          <a:ext cx="57176" cy="57176"/>
        </a:xfrm>
        <a:prstGeom prst="ellips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GB"/>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2/8/2023</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GB"/>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GB"/>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GB"/>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GB"/>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2/8/2023</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GB"/>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GB"/>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GB"/>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2/8/2023</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tiff"/><Relationship Id="rId7" Type="http://schemas.openxmlformats.org/officeDocument/2006/relationships/diagramColors" Target="../diagrams/colors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youtube.com/watch?time_continue=1&amp;v=L1fBDVNn1pU&amp;feature=emb_titl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7A8EBD-1137-C44D-892C-ED6FECA1B6B3}"/>
              </a:ext>
            </a:extLst>
          </p:cNvPr>
          <p:cNvPicPr>
            <a:picLocks noChangeAspect="1"/>
          </p:cNvPicPr>
          <p:nvPr/>
        </p:nvPicPr>
        <p:blipFill rotWithShape="1">
          <a:blip r:embed="rId2"/>
          <a:srcRect t="27312" r="-1" b="7841"/>
          <a:stretch/>
        </p:blipFill>
        <p:spPr>
          <a:xfrm>
            <a:off x="1" y="-5"/>
            <a:ext cx="12191695" cy="5020241"/>
          </a:xfrm>
          <a:custGeom>
            <a:avLst/>
            <a:gdLst>
              <a:gd name="connsiteX0" fmla="*/ 0 w 12191695"/>
              <a:gd name="connsiteY0" fmla="*/ 0 h 5020241"/>
              <a:gd name="connsiteX1" fmla="*/ 12191695 w 12191695"/>
              <a:gd name="connsiteY1" fmla="*/ 0 h 5020241"/>
              <a:gd name="connsiteX2" fmla="*/ 12191695 w 12191695"/>
              <a:gd name="connsiteY2" fmla="*/ 4057991 h 5020241"/>
              <a:gd name="connsiteX3" fmla="*/ 11914945 w 12191695"/>
              <a:gd name="connsiteY3" fmla="*/ 4110187 h 5020241"/>
              <a:gd name="connsiteX4" fmla="*/ 11639412 w 12191695"/>
              <a:gd name="connsiteY4" fmla="*/ 4159931 h 5020241"/>
              <a:gd name="connsiteX5" fmla="*/ 11362661 w 12191695"/>
              <a:gd name="connsiteY5" fmla="*/ 4208624 h 5020241"/>
              <a:gd name="connsiteX6" fmla="*/ 11084690 w 12191695"/>
              <a:gd name="connsiteY6" fmla="*/ 4250310 h 5020241"/>
              <a:gd name="connsiteX7" fmla="*/ 10807939 w 12191695"/>
              <a:gd name="connsiteY7" fmla="*/ 4292347 h 5020241"/>
              <a:gd name="connsiteX8" fmla="*/ 10529968 w 12191695"/>
              <a:gd name="connsiteY8" fmla="*/ 4331582 h 5020241"/>
              <a:gd name="connsiteX9" fmla="*/ 10255655 w 12191695"/>
              <a:gd name="connsiteY9" fmla="*/ 4365211 h 5020241"/>
              <a:gd name="connsiteX10" fmla="*/ 9977684 w 12191695"/>
              <a:gd name="connsiteY10" fmla="*/ 4397089 h 5020241"/>
              <a:gd name="connsiteX11" fmla="*/ 9700933 w 12191695"/>
              <a:gd name="connsiteY11" fmla="*/ 4426165 h 5020241"/>
              <a:gd name="connsiteX12" fmla="*/ 9429058 w 12191695"/>
              <a:gd name="connsiteY12" fmla="*/ 4451387 h 5020241"/>
              <a:gd name="connsiteX13" fmla="*/ 9153526 w 12191695"/>
              <a:gd name="connsiteY13" fmla="*/ 4476609 h 5020241"/>
              <a:gd name="connsiteX14" fmla="*/ 8881651 w 12191695"/>
              <a:gd name="connsiteY14" fmla="*/ 4497628 h 5020241"/>
              <a:gd name="connsiteX15" fmla="*/ 8609776 w 12191695"/>
              <a:gd name="connsiteY15" fmla="*/ 4514092 h 5020241"/>
              <a:gd name="connsiteX16" fmla="*/ 8339121 w 12191695"/>
              <a:gd name="connsiteY16" fmla="*/ 4531258 h 5020241"/>
              <a:gd name="connsiteX17" fmla="*/ 8070903 w 12191695"/>
              <a:gd name="connsiteY17" fmla="*/ 4545620 h 5020241"/>
              <a:gd name="connsiteX18" fmla="*/ 7805124 w 12191695"/>
              <a:gd name="connsiteY18" fmla="*/ 4555779 h 5020241"/>
              <a:gd name="connsiteX19" fmla="*/ 7539345 w 12191695"/>
              <a:gd name="connsiteY19" fmla="*/ 4564537 h 5020241"/>
              <a:gd name="connsiteX20" fmla="*/ 7276005 w 12191695"/>
              <a:gd name="connsiteY20" fmla="*/ 4572944 h 5020241"/>
              <a:gd name="connsiteX21" fmla="*/ 7016322 w 12191695"/>
              <a:gd name="connsiteY21" fmla="*/ 4576798 h 5020241"/>
              <a:gd name="connsiteX22" fmla="*/ 6756639 w 12191695"/>
              <a:gd name="connsiteY22" fmla="*/ 4581001 h 5020241"/>
              <a:gd name="connsiteX23" fmla="*/ 6500613 w 12191695"/>
              <a:gd name="connsiteY23" fmla="*/ 4583103 h 5020241"/>
              <a:gd name="connsiteX24" fmla="*/ 6247026 w 12191695"/>
              <a:gd name="connsiteY24" fmla="*/ 4581001 h 5020241"/>
              <a:gd name="connsiteX25" fmla="*/ 5995877 w 12191695"/>
              <a:gd name="connsiteY25" fmla="*/ 4581001 h 5020241"/>
              <a:gd name="connsiteX26" fmla="*/ 5747167 w 12191695"/>
              <a:gd name="connsiteY26" fmla="*/ 4576798 h 5020241"/>
              <a:gd name="connsiteX27" fmla="*/ 5503333 w 12191695"/>
              <a:gd name="connsiteY27" fmla="*/ 4570492 h 5020241"/>
              <a:gd name="connsiteX28" fmla="*/ 5261938 w 12191695"/>
              <a:gd name="connsiteY28" fmla="*/ 4564537 h 5020241"/>
              <a:gd name="connsiteX29" fmla="*/ 5025418 w 12191695"/>
              <a:gd name="connsiteY29" fmla="*/ 4557881 h 5020241"/>
              <a:gd name="connsiteX30" fmla="*/ 4790118 w 12191695"/>
              <a:gd name="connsiteY30" fmla="*/ 4547722 h 5020241"/>
              <a:gd name="connsiteX31" fmla="*/ 4558477 w 12191695"/>
              <a:gd name="connsiteY31" fmla="*/ 4536862 h 5020241"/>
              <a:gd name="connsiteX32" fmla="*/ 4331710 w 12191695"/>
              <a:gd name="connsiteY32" fmla="*/ 4527054 h 5020241"/>
              <a:gd name="connsiteX33" fmla="*/ 3889152 w 12191695"/>
              <a:gd name="connsiteY33" fmla="*/ 4499379 h 5020241"/>
              <a:gd name="connsiteX34" fmla="*/ 3464881 w 12191695"/>
              <a:gd name="connsiteY34" fmla="*/ 4469954 h 5020241"/>
              <a:gd name="connsiteX35" fmla="*/ 3057678 w 12191695"/>
              <a:gd name="connsiteY35" fmla="*/ 4439126 h 5020241"/>
              <a:gd name="connsiteX36" fmla="*/ 2672421 w 12191695"/>
              <a:gd name="connsiteY36" fmla="*/ 4405147 h 5020241"/>
              <a:gd name="connsiteX37" fmla="*/ 2304232 w 12191695"/>
              <a:gd name="connsiteY37" fmla="*/ 4369765 h 5020241"/>
              <a:gd name="connsiteX38" fmla="*/ 1962864 w 12191695"/>
              <a:gd name="connsiteY38" fmla="*/ 4331582 h 5020241"/>
              <a:gd name="connsiteX39" fmla="*/ 1642223 w 12191695"/>
              <a:gd name="connsiteY39" fmla="*/ 4294099 h 5020241"/>
              <a:gd name="connsiteX40" fmla="*/ 1347183 w 12191695"/>
              <a:gd name="connsiteY40" fmla="*/ 4256616 h 5020241"/>
              <a:gd name="connsiteX41" fmla="*/ 1076528 w 12191695"/>
              <a:gd name="connsiteY41" fmla="*/ 4221235 h 5020241"/>
              <a:gd name="connsiteX42" fmla="*/ 836351 w 12191695"/>
              <a:gd name="connsiteY42" fmla="*/ 4187605 h 5020241"/>
              <a:gd name="connsiteX43" fmla="*/ 619339 w 12191695"/>
              <a:gd name="connsiteY43" fmla="*/ 4155727 h 5020241"/>
              <a:gd name="connsiteX44" fmla="*/ 436464 w 12191695"/>
              <a:gd name="connsiteY44" fmla="*/ 4129104 h 5020241"/>
              <a:gd name="connsiteX45" fmla="*/ 282848 w 12191695"/>
              <a:gd name="connsiteY45" fmla="*/ 4103881 h 5020241"/>
              <a:gd name="connsiteX46" fmla="*/ 71932 w 12191695"/>
              <a:gd name="connsiteY46" fmla="*/ 4067800 h 5020241"/>
              <a:gd name="connsiteX47" fmla="*/ 1 w 12191695"/>
              <a:gd name="connsiteY47" fmla="*/ 4055539 h 5020241"/>
              <a:gd name="connsiteX48" fmla="*/ 1 w 12191695"/>
              <a:gd name="connsiteY48" fmla="*/ 5020241 h 5020241"/>
              <a:gd name="connsiteX49" fmla="*/ 0 w 12191695"/>
              <a:gd name="connsiteY49" fmla="*/ 5020241 h 502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17" name="Freeform: Shape 16">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9"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239F2E8C-4D57-A14B-9E8B-F16C20A5A2E7}"/>
              </a:ext>
            </a:extLst>
          </p:cNvPr>
          <p:cNvSpPr>
            <a:spLocks noGrp="1"/>
          </p:cNvSpPr>
          <p:nvPr>
            <p:ph type="ctrTitle"/>
          </p:nvPr>
        </p:nvSpPr>
        <p:spPr>
          <a:xfrm>
            <a:off x="892199" y="4854346"/>
            <a:ext cx="10407602" cy="868026"/>
          </a:xfrm>
        </p:spPr>
        <p:txBody>
          <a:bodyPr>
            <a:normAutofit/>
          </a:bodyPr>
          <a:lstStyle/>
          <a:p>
            <a:pPr algn="ctr"/>
            <a:r>
              <a:rPr lang="en-US" sz="4400">
                <a:solidFill>
                  <a:srgbClr val="EBEBEB"/>
                </a:solidFill>
              </a:rPr>
              <a:t>Mardi Gras</a:t>
            </a:r>
          </a:p>
        </p:txBody>
      </p:sp>
      <p:sp>
        <p:nvSpPr>
          <p:cNvPr id="3" name="Subtitle 2">
            <a:extLst>
              <a:ext uri="{FF2B5EF4-FFF2-40B4-BE49-F238E27FC236}">
                <a16:creationId xmlns:a16="http://schemas.microsoft.com/office/drawing/2014/main" id="{D6B43992-EA0B-2F44-8E4C-C555C6EBFB57}"/>
              </a:ext>
            </a:extLst>
          </p:cNvPr>
          <p:cNvSpPr>
            <a:spLocks noGrp="1"/>
          </p:cNvSpPr>
          <p:nvPr>
            <p:ph type="subTitle" idx="1"/>
          </p:nvPr>
        </p:nvSpPr>
        <p:spPr>
          <a:xfrm>
            <a:off x="892199" y="5722374"/>
            <a:ext cx="10407602" cy="487924"/>
          </a:xfrm>
        </p:spPr>
        <p:txBody>
          <a:bodyPr>
            <a:normAutofit/>
          </a:bodyPr>
          <a:lstStyle/>
          <a:p>
            <a:pPr algn="ctr"/>
            <a:endParaRPr lang="en-US">
              <a:solidFill>
                <a:schemeClr val="tx2">
                  <a:lumMod val="40000"/>
                  <a:lumOff val="60000"/>
                </a:schemeClr>
              </a:solidFill>
            </a:endParaRPr>
          </a:p>
        </p:txBody>
      </p:sp>
      <p:sp>
        <p:nvSpPr>
          <p:cNvPr id="21"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62747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1" name="Freeform: Shape 10">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3"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CE868D43-9A0D-7643-859C-77583E37C0C4}"/>
              </a:ext>
            </a:extLst>
          </p:cNvPr>
          <p:cNvSpPr>
            <a:spLocks noGrp="1"/>
          </p:cNvSpPr>
          <p:nvPr>
            <p:ph type="title"/>
          </p:nvPr>
        </p:nvSpPr>
        <p:spPr>
          <a:xfrm>
            <a:off x="1154955" y="973668"/>
            <a:ext cx="2942210" cy="1020232"/>
          </a:xfrm>
        </p:spPr>
        <p:txBody>
          <a:bodyPr>
            <a:normAutofit fontScale="90000"/>
          </a:bodyPr>
          <a:lstStyle/>
          <a:p>
            <a:r>
              <a:rPr lang="en-US" dirty="0" err="1">
                <a:solidFill>
                  <a:srgbClr val="EBEBEB"/>
                </a:solidFill>
              </a:rPr>
              <a:t>Curiosidades</a:t>
            </a:r>
            <a:endParaRPr lang="en-US" dirty="0">
              <a:solidFill>
                <a:srgbClr val="EBEBEB"/>
              </a:solidFill>
            </a:endParaRPr>
          </a:p>
        </p:txBody>
      </p:sp>
      <p:pic>
        <p:nvPicPr>
          <p:cNvPr id="4" name="Picture 3">
            <a:extLst>
              <a:ext uri="{FF2B5EF4-FFF2-40B4-BE49-F238E27FC236}">
                <a16:creationId xmlns:a16="http://schemas.microsoft.com/office/drawing/2014/main" id="{8DA43DDA-5295-F741-A38A-63FEDD8EE013}"/>
              </a:ext>
            </a:extLst>
          </p:cNvPr>
          <p:cNvPicPr>
            <a:picLocks noChangeAspect="1"/>
          </p:cNvPicPr>
          <p:nvPr/>
        </p:nvPicPr>
        <p:blipFill>
          <a:blip r:embed="rId2"/>
          <a:stretch>
            <a:fillRect/>
          </a:stretch>
        </p:blipFill>
        <p:spPr>
          <a:xfrm>
            <a:off x="5194607" y="912334"/>
            <a:ext cx="6391533" cy="5033332"/>
          </a:xfrm>
          <a:prstGeom prst="rect">
            <a:avLst/>
          </a:prstGeom>
        </p:spPr>
      </p:pic>
      <p:sp>
        <p:nvSpPr>
          <p:cNvPr id="15" name="Rectangle 14">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FAF36F1C-A9D4-F942-B03B-B42CEF3727DF}"/>
              </a:ext>
            </a:extLst>
          </p:cNvPr>
          <p:cNvSpPr>
            <a:spLocks noGrp="1"/>
          </p:cNvSpPr>
          <p:nvPr>
            <p:ph idx="1"/>
          </p:nvPr>
        </p:nvSpPr>
        <p:spPr>
          <a:xfrm>
            <a:off x="1154955" y="2120900"/>
            <a:ext cx="3133726" cy="3898900"/>
          </a:xfrm>
        </p:spPr>
        <p:txBody>
          <a:bodyPr>
            <a:normAutofit/>
          </a:bodyPr>
          <a:lstStyle/>
          <a:p>
            <a:r>
              <a:rPr lang="en-AU">
                <a:solidFill>
                  <a:srgbClr val="FFFFFF"/>
                </a:solidFill>
              </a:rPr>
              <a:t>Hay que probar los King Cakes, una especie de rosca de reyes adornada con los colores oficiales del Mardi Gras; El púrpura que significa “justicia”, el verde “fe” y el dorado que representa “poder”.</a:t>
            </a:r>
            <a:endParaRPr lang="en-US">
              <a:solidFill>
                <a:srgbClr val="FFFFFF"/>
              </a:solidFill>
            </a:endParaRPr>
          </a:p>
        </p:txBody>
      </p:sp>
      <p:sp>
        <p:nvSpPr>
          <p:cNvPr id="21"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230461812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FF032A-08CA-0A4F-94AF-011A2FA03A55}"/>
              </a:ext>
            </a:extLst>
          </p:cNvPr>
          <p:cNvPicPr>
            <a:picLocks noChangeAspect="1"/>
          </p:cNvPicPr>
          <p:nvPr/>
        </p:nvPicPr>
        <p:blipFill rotWithShape="1">
          <a:blip r:embed="rId2"/>
          <a:srcRect l="6530" r="-1" b="-1"/>
          <a:stretch/>
        </p:blipFill>
        <p:spPr>
          <a:xfrm>
            <a:off x="477085" y="466162"/>
            <a:ext cx="11237832" cy="3937502"/>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26"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128074"/>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dirty="0">
              <a:solidFill>
                <a:schemeClr val="tx1"/>
              </a:solidFill>
            </a:endParaRPr>
          </a:p>
        </p:txBody>
      </p:sp>
      <p:sp>
        <p:nvSpPr>
          <p:cNvPr id="28" name="Freeform: Shape 27">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58392"/>
            <a:ext cx="12192000" cy="3033446"/>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0"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8FBE33AF-5E6E-2B43-96C7-3C52BD02C3C5}"/>
              </a:ext>
            </a:extLst>
          </p:cNvPr>
          <p:cNvSpPr>
            <a:spLocks noGrp="1"/>
          </p:cNvSpPr>
          <p:nvPr>
            <p:ph type="title"/>
          </p:nvPr>
        </p:nvSpPr>
        <p:spPr>
          <a:xfrm>
            <a:off x="1154955" y="4110824"/>
            <a:ext cx="5015258" cy="1908975"/>
          </a:xfrm>
        </p:spPr>
        <p:txBody>
          <a:bodyPr>
            <a:normAutofit/>
          </a:bodyPr>
          <a:lstStyle/>
          <a:p>
            <a:r>
              <a:rPr lang="en-US">
                <a:solidFill>
                  <a:schemeClr val="tx1"/>
                </a:solidFill>
              </a:rPr>
              <a:t>Las carrozas</a:t>
            </a:r>
          </a:p>
        </p:txBody>
      </p:sp>
      <p:sp>
        <p:nvSpPr>
          <p:cNvPr id="3" name="Content Placeholder 2">
            <a:extLst>
              <a:ext uri="{FF2B5EF4-FFF2-40B4-BE49-F238E27FC236}">
                <a16:creationId xmlns:a16="http://schemas.microsoft.com/office/drawing/2014/main" id="{42F5A94C-CA79-ED47-A577-38A44DE1BBA9}"/>
              </a:ext>
            </a:extLst>
          </p:cNvPr>
          <p:cNvSpPr>
            <a:spLocks noGrp="1"/>
          </p:cNvSpPr>
          <p:nvPr>
            <p:ph idx="1"/>
          </p:nvPr>
        </p:nvSpPr>
        <p:spPr>
          <a:xfrm>
            <a:off x="6556310" y="4489046"/>
            <a:ext cx="4772509" cy="1908976"/>
          </a:xfrm>
        </p:spPr>
        <p:txBody>
          <a:bodyPr anchor="ctr">
            <a:normAutofit/>
          </a:bodyPr>
          <a:lstStyle/>
          <a:p>
            <a:r>
              <a:rPr lang="en-US" dirty="0" err="1">
                <a:solidFill>
                  <a:schemeClr val="tx1"/>
                </a:solidFill>
              </a:rPr>
              <a:t>En</a:t>
            </a:r>
            <a:r>
              <a:rPr lang="en-US" dirty="0">
                <a:solidFill>
                  <a:schemeClr val="tx1"/>
                </a:solidFill>
              </a:rPr>
              <a:t> los </a:t>
            </a:r>
            <a:r>
              <a:rPr lang="en-US" dirty="0" err="1">
                <a:solidFill>
                  <a:schemeClr val="tx1"/>
                </a:solidFill>
              </a:rPr>
              <a:t>desfiles</a:t>
            </a:r>
            <a:r>
              <a:rPr lang="en-US" dirty="0">
                <a:solidFill>
                  <a:schemeClr val="tx1"/>
                </a:solidFill>
              </a:rPr>
              <a:t> </a:t>
            </a:r>
            <a:r>
              <a:rPr lang="en-US" dirty="0" err="1">
                <a:solidFill>
                  <a:schemeClr val="tx1"/>
                </a:solidFill>
              </a:rPr>
              <a:t>destacan</a:t>
            </a:r>
            <a:r>
              <a:rPr lang="en-US" dirty="0">
                <a:solidFill>
                  <a:schemeClr val="tx1"/>
                </a:solidFill>
              </a:rPr>
              <a:t> las </a:t>
            </a:r>
            <a:r>
              <a:rPr lang="en-US" dirty="0" err="1">
                <a:solidFill>
                  <a:schemeClr val="tx1"/>
                </a:solidFill>
              </a:rPr>
              <a:t>carrozas</a:t>
            </a:r>
            <a:r>
              <a:rPr lang="en-US" dirty="0">
                <a:solidFill>
                  <a:schemeClr val="tx1"/>
                </a:solidFill>
              </a:rPr>
              <a:t>.</a:t>
            </a:r>
          </a:p>
          <a:p>
            <a:r>
              <a:rPr lang="en-AU" dirty="0">
                <a:solidFill>
                  <a:schemeClr val="tx1"/>
                </a:solidFill>
              </a:rPr>
              <a:t>Son </a:t>
            </a:r>
            <a:r>
              <a:rPr lang="en-AU" dirty="0" err="1">
                <a:solidFill>
                  <a:schemeClr val="tx1"/>
                </a:solidFill>
              </a:rPr>
              <a:t>enormes</a:t>
            </a:r>
            <a:r>
              <a:rPr lang="en-AU" dirty="0">
                <a:solidFill>
                  <a:schemeClr val="tx1"/>
                </a:solidFill>
              </a:rPr>
              <a:t> </a:t>
            </a:r>
            <a:r>
              <a:rPr lang="en-AU" dirty="0" err="1">
                <a:solidFill>
                  <a:schemeClr val="tx1"/>
                </a:solidFill>
              </a:rPr>
              <a:t>creaciones</a:t>
            </a:r>
            <a:r>
              <a:rPr lang="en-AU" dirty="0">
                <a:solidFill>
                  <a:schemeClr val="tx1"/>
                </a:solidFill>
              </a:rPr>
              <a:t> de </a:t>
            </a:r>
            <a:r>
              <a:rPr lang="en-AU" dirty="0" err="1">
                <a:solidFill>
                  <a:schemeClr val="tx1"/>
                </a:solidFill>
              </a:rPr>
              <a:t>papel</a:t>
            </a:r>
            <a:r>
              <a:rPr lang="en-AU" dirty="0">
                <a:solidFill>
                  <a:schemeClr val="tx1"/>
                </a:solidFill>
              </a:rPr>
              <a:t> </a:t>
            </a:r>
            <a:r>
              <a:rPr lang="en-AU" dirty="0" err="1">
                <a:solidFill>
                  <a:schemeClr val="tx1"/>
                </a:solidFill>
              </a:rPr>
              <a:t>maché</a:t>
            </a:r>
            <a:r>
              <a:rPr lang="en-AU" dirty="0">
                <a:solidFill>
                  <a:schemeClr val="tx1"/>
                </a:solidFill>
              </a:rPr>
              <a:t>, </a:t>
            </a:r>
            <a:r>
              <a:rPr lang="en-AU" dirty="0" err="1">
                <a:solidFill>
                  <a:schemeClr val="tx1"/>
                </a:solidFill>
              </a:rPr>
              <a:t>ilustrando</a:t>
            </a:r>
            <a:r>
              <a:rPr lang="en-AU" dirty="0">
                <a:solidFill>
                  <a:schemeClr val="tx1"/>
                </a:solidFill>
              </a:rPr>
              <a:t> </a:t>
            </a:r>
            <a:r>
              <a:rPr lang="en-AU" dirty="0" err="1">
                <a:solidFill>
                  <a:schemeClr val="tx1"/>
                </a:solidFill>
              </a:rPr>
              <a:t>cada</a:t>
            </a:r>
            <a:r>
              <a:rPr lang="en-AU" dirty="0">
                <a:solidFill>
                  <a:schemeClr val="tx1"/>
                </a:solidFill>
              </a:rPr>
              <a:t> </a:t>
            </a:r>
            <a:r>
              <a:rPr lang="en-AU" dirty="0" err="1">
                <a:solidFill>
                  <a:schemeClr val="tx1"/>
                </a:solidFill>
              </a:rPr>
              <a:t>tema</a:t>
            </a:r>
            <a:r>
              <a:rPr lang="en-AU" dirty="0">
                <a:solidFill>
                  <a:schemeClr val="tx1"/>
                </a:solidFill>
              </a:rPr>
              <a:t> imaginable. Son </a:t>
            </a:r>
            <a:r>
              <a:rPr lang="en-AU" dirty="0" err="1">
                <a:solidFill>
                  <a:schemeClr val="tx1"/>
                </a:solidFill>
              </a:rPr>
              <a:t>obras</a:t>
            </a:r>
            <a:r>
              <a:rPr lang="en-AU" dirty="0">
                <a:solidFill>
                  <a:schemeClr val="tx1"/>
                </a:solidFill>
              </a:rPr>
              <a:t> de </a:t>
            </a:r>
            <a:r>
              <a:rPr lang="en-AU" dirty="0" err="1">
                <a:solidFill>
                  <a:schemeClr val="tx1"/>
                </a:solidFill>
              </a:rPr>
              <a:t>arte</a:t>
            </a:r>
            <a:r>
              <a:rPr lang="en-AU" dirty="0">
                <a:solidFill>
                  <a:schemeClr val="tx1"/>
                </a:solidFill>
              </a:rPr>
              <a:t> y </a:t>
            </a:r>
            <a:r>
              <a:rPr lang="en-AU" dirty="0" err="1">
                <a:solidFill>
                  <a:schemeClr val="tx1"/>
                </a:solidFill>
              </a:rPr>
              <a:t>toman</a:t>
            </a:r>
            <a:r>
              <a:rPr lang="en-AU" dirty="0">
                <a:solidFill>
                  <a:schemeClr val="tx1"/>
                </a:solidFill>
              </a:rPr>
              <a:t> </a:t>
            </a:r>
            <a:r>
              <a:rPr lang="en-AU" dirty="0" err="1">
                <a:solidFill>
                  <a:schemeClr val="tx1"/>
                </a:solidFill>
              </a:rPr>
              <a:t>meses</a:t>
            </a:r>
            <a:r>
              <a:rPr lang="en-AU" dirty="0">
                <a:solidFill>
                  <a:schemeClr val="tx1"/>
                </a:solidFill>
              </a:rPr>
              <a:t> para </a:t>
            </a:r>
            <a:r>
              <a:rPr lang="en-AU" dirty="0" err="1">
                <a:solidFill>
                  <a:schemeClr val="tx1"/>
                </a:solidFill>
              </a:rPr>
              <a:t>crearse</a:t>
            </a:r>
            <a:r>
              <a:rPr lang="en-AU" dirty="0">
                <a:solidFill>
                  <a:schemeClr val="tx1"/>
                </a:solidFill>
              </a:rPr>
              <a:t>. </a:t>
            </a:r>
          </a:p>
          <a:p>
            <a:pPr marL="0" indent="0">
              <a:buNone/>
            </a:pPr>
            <a:endParaRPr lang="en-AU"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63678087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4D56D-F3D8-AB4F-B39C-89348D396E70}"/>
              </a:ext>
            </a:extLst>
          </p:cNvPr>
          <p:cNvSpPr>
            <a:spLocks noGrp="1"/>
          </p:cNvSpPr>
          <p:nvPr>
            <p:ph type="title"/>
          </p:nvPr>
        </p:nvSpPr>
        <p:spPr>
          <a:xfrm>
            <a:off x="1154954" y="973668"/>
            <a:ext cx="8761413" cy="706964"/>
          </a:xfrm>
        </p:spPr>
        <p:txBody>
          <a:bodyPr>
            <a:normAutofit/>
          </a:bodyPr>
          <a:lstStyle/>
          <a:p>
            <a:r>
              <a:rPr lang="en-US">
                <a:solidFill>
                  <a:srgbClr val="EBEBEB"/>
                </a:solidFill>
              </a:rPr>
              <a:t>Place</a:t>
            </a:r>
          </a:p>
        </p:txBody>
      </p:sp>
      <p:sp>
        <p:nvSpPr>
          <p:cNvPr id="3" name="Content Placeholder 2">
            <a:extLst>
              <a:ext uri="{FF2B5EF4-FFF2-40B4-BE49-F238E27FC236}">
                <a16:creationId xmlns:a16="http://schemas.microsoft.com/office/drawing/2014/main" id="{18DECF89-0A03-1D4D-AFB4-2D879766087E}"/>
              </a:ext>
            </a:extLst>
          </p:cNvPr>
          <p:cNvSpPr>
            <a:spLocks noGrp="1"/>
          </p:cNvSpPr>
          <p:nvPr>
            <p:ph idx="1"/>
          </p:nvPr>
        </p:nvSpPr>
        <p:spPr>
          <a:xfrm>
            <a:off x="1154955" y="2603500"/>
            <a:ext cx="3481054" cy="3416300"/>
          </a:xfrm>
        </p:spPr>
        <p:txBody>
          <a:bodyPr anchor="ctr">
            <a:normAutofit/>
          </a:bodyPr>
          <a:lstStyle/>
          <a:p>
            <a:r>
              <a:rPr lang="en-AU" sz="1600" dirty="0"/>
              <a:t>All over the world specially </a:t>
            </a:r>
          </a:p>
          <a:p>
            <a:pPr marL="0" indent="0">
              <a:buNone/>
            </a:pPr>
            <a:r>
              <a:rPr lang="en-AU" sz="1600" dirty="0" err="1">
                <a:solidFill>
                  <a:schemeClr val="accent1"/>
                </a:solidFill>
              </a:rPr>
              <a:t>Luisiana</a:t>
            </a:r>
            <a:r>
              <a:rPr lang="en-AU" sz="1600" dirty="0">
                <a:solidFill>
                  <a:schemeClr val="accent1"/>
                </a:solidFill>
              </a:rPr>
              <a:t> </a:t>
            </a:r>
            <a:r>
              <a:rPr lang="en-AU" sz="1600" dirty="0"/>
              <a:t>including the city of New Orleans.</a:t>
            </a:r>
          </a:p>
          <a:p>
            <a:endParaRPr lang="en-US" sz="1600" dirty="0"/>
          </a:p>
        </p:txBody>
      </p:sp>
      <p:pic>
        <p:nvPicPr>
          <p:cNvPr id="4" name="Picture 3">
            <a:extLst>
              <a:ext uri="{FF2B5EF4-FFF2-40B4-BE49-F238E27FC236}">
                <a16:creationId xmlns:a16="http://schemas.microsoft.com/office/drawing/2014/main" id="{76269E89-5841-C440-AD05-57D15BA5EC54}"/>
              </a:ext>
            </a:extLst>
          </p:cNvPr>
          <p:cNvPicPr>
            <a:picLocks noChangeAspect="1"/>
          </p:cNvPicPr>
          <p:nvPr/>
        </p:nvPicPr>
        <p:blipFill>
          <a:blip r:embed="rId2"/>
          <a:stretch>
            <a:fillRect/>
          </a:stretch>
        </p:blipFill>
        <p:spPr>
          <a:xfrm>
            <a:off x="5590838" y="2775951"/>
            <a:ext cx="4947037" cy="3067163"/>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753160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84560-EFCE-6349-833C-2C6860E4E817}"/>
              </a:ext>
            </a:extLst>
          </p:cNvPr>
          <p:cNvSpPr>
            <a:spLocks noGrp="1"/>
          </p:cNvSpPr>
          <p:nvPr>
            <p:ph type="title"/>
          </p:nvPr>
        </p:nvSpPr>
        <p:spPr>
          <a:xfrm>
            <a:off x="1154954" y="973668"/>
            <a:ext cx="8761413" cy="706964"/>
          </a:xfrm>
        </p:spPr>
        <p:txBody>
          <a:bodyPr>
            <a:normAutofit/>
          </a:bodyPr>
          <a:lstStyle/>
          <a:p>
            <a:r>
              <a:rPr lang="en-AU" dirty="0"/>
              <a:t>What date is Mardi Gras 2023?</a:t>
            </a:r>
            <a:endParaRPr lang="en-US" dirty="0"/>
          </a:p>
        </p:txBody>
      </p:sp>
      <p:sp>
        <p:nvSpPr>
          <p:cNvPr id="3" name="Content Placeholder 2">
            <a:extLst>
              <a:ext uri="{FF2B5EF4-FFF2-40B4-BE49-F238E27FC236}">
                <a16:creationId xmlns:a16="http://schemas.microsoft.com/office/drawing/2014/main" id="{8382DBF2-69C4-E442-92DD-79C609D4217E}"/>
              </a:ext>
            </a:extLst>
          </p:cNvPr>
          <p:cNvSpPr>
            <a:spLocks noGrp="1"/>
          </p:cNvSpPr>
          <p:nvPr>
            <p:ph idx="1"/>
          </p:nvPr>
        </p:nvSpPr>
        <p:spPr>
          <a:xfrm>
            <a:off x="1154955" y="2603500"/>
            <a:ext cx="3481054" cy="3416300"/>
          </a:xfrm>
        </p:spPr>
        <p:txBody>
          <a:bodyPr anchor="ctr">
            <a:normAutofit/>
          </a:bodyPr>
          <a:lstStyle/>
          <a:p>
            <a:r>
              <a:rPr lang="en-AU" sz="1600" dirty="0"/>
              <a:t>From 6th January to 21st February 2023</a:t>
            </a:r>
          </a:p>
          <a:p>
            <a:endParaRPr lang="en-AU" sz="1600" dirty="0"/>
          </a:p>
          <a:p>
            <a:r>
              <a:rPr lang="en-AU" sz="1600" dirty="0"/>
              <a:t>How </a:t>
            </a:r>
            <a:r>
              <a:rPr lang="en-AU" sz="1600" b="1" dirty="0"/>
              <a:t>Long Does Mardi Gras Last</a:t>
            </a:r>
            <a:r>
              <a:rPr lang="en-AU" sz="1600" dirty="0"/>
              <a:t> in New Orleans? </a:t>
            </a:r>
          </a:p>
          <a:p>
            <a:pPr lvl="1"/>
            <a:r>
              <a:rPr lang="en-US" dirty="0"/>
              <a:t>In New Orleans, the majority of Mardi Gras celebrations last </a:t>
            </a:r>
            <a:r>
              <a:rPr lang="en-US" dirty="0">
                <a:solidFill>
                  <a:schemeClr val="tx2"/>
                </a:solidFill>
              </a:rPr>
              <a:t>two weeks</a:t>
            </a:r>
          </a:p>
        </p:txBody>
      </p:sp>
      <p:pic>
        <p:nvPicPr>
          <p:cNvPr id="4" name="Picture 3">
            <a:extLst>
              <a:ext uri="{FF2B5EF4-FFF2-40B4-BE49-F238E27FC236}">
                <a16:creationId xmlns:a16="http://schemas.microsoft.com/office/drawing/2014/main" id="{CBD9E852-C18A-9240-A738-E79DBDA79CA4}"/>
              </a:ext>
            </a:extLst>
          </p:cNvPr>
          <p:cNvPicPr>
            <a:picLocks noChangeAspect="1"/>
          </p:cNvPicPr>
          <p:nvPr/>
        </p:nvPicPr>
        <p:blipFill rotWithShape="1">
          <a:blip r:embed="rId2"/>
          <a:srcRect t="397"/>
          <a:stretch/>
        </p:blipFill>
        <p:spPr>
          <a:xfrm>
            <a:off x="4984956" y="2775951"/>
            <a:ext cx="6158802" cy="3067163"/>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523505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useBgFill="1">
        <p:nvSpPr>
          <p:cNvPr id="69" name="Rectangle 45">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70" name="Freeform: Shape 47">
            <a:extLst>
              <a:ext uri="{FF2B5EF4-FFF2-40B4-BE49-F238E27FC236}">
                <a16:creationId xmlns:a16="http://schemas.microsoft.com/office/drawing/2014/main" id="{FD2669AB-35DB-41EC-BE9C-DA80B60A3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90102" y="977273"/>
            <a:ext cx="6053670" cy="4903455"/>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71"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1069"/>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72"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49246"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dirty="0"/>
          </a:p>
        </p:txBody>
      </p:sp>
      <p:sp>
        <p:nvSpPr>
          <p:cNvPr id="2" name="Title 1">
            <a:extLst>
              <a:ext uri="{FF2B5EF4-FFF2-40B4-BE49-F238E27FC236}">
                <a16:creationId xmlns:a16="http://schemas.microsoft.com/office/drawing/2014/main" id="{F9CA5CCE-614A-1D4C-8A44-662BD6E72051}"/>
              </a:ext>
            </a:extLst>
          </p:cNvPr>
          <p:cNvSpPr>
            <a:spLocks noGrp="1"/>
          </p:cNvSpPr>
          <p:nvPr>
            <p:ph type="title"/>
          </p:nvPr>
        </p:nvSpPr>
        <p:spPr>
          <a:xfrm>
            <a:off x="639098" y="629265"/>
            <a:ext cx="6072776" cy="1622322"/>
          </a:xfrm>
        </p:spPr>
        <p:txBody>
          <a:bodyPr>
            <a:normAutofit/>
          </a:bodyPr>
          <a:lstStyle/>
          <a:p>
            <a:r>
              <a:rPr lang="en-US">
                <a:solidFill>
                  <a:schemeClr val="tx1"/>
                </a:solidFill>
              </a:rPr>
              <a:t>Origen de la tradición</a:t>
            </a:r>
          </a:p>
        </p:txBody>
      </p:sp>
      <p:pic>
        <p:nvPicPr>
          <p:cNvPr id="3" name="Picture 2">
            <a:extLst>
              <a:ext uri="{FF2B5EF4-FFF2-40B4-BE49-F238E27FC236}">
                <a16:creationId xmlns:a16="http://schemas.microsoft.com/office/drawing/2014/main" id="{5E7E5AEC-0D7E-BB48-8D7C-29FEE41A20B4}"/>
              </a:ext>
            </a:extLst>
          </p:cNvPr>
          <p:cNvPicPr>
            <a:picLocks noChangeAspect="1"/>
          </p:cNvPicPr>
          <p:nvPr/>
        </p:nvPicPr>
        <p:blipFill rotWithShape="1">
          <a:blip r:embed="rId3"/>
          <a:srcRect t="4776" r="2" b="8913"/>
          <a:stretch/>
        </p:blipFill>
        <p:spPr>
          <a:xfrm>
            <a:off x="7418226" y="645106"/>
            <a:ext cx="4125317" cy="5585369"/>
          </a:xfrm>
          <a:prstGeom prst="rect">
            <a:avLst/>
          </a:prstGeom>
        </p:spPr>
      </p:pic>
      <p:sp>
        <p:nvSpPr>
          <p:cNvPr id="73" name="Rectangle 53">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4" name="Oval 55">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5" name="Oval 57">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graphicFrame>
        <p:nvGraphicFramePr>
          <p:cNvPr id="41" name="Content Placeholder 2">
            <a:extLst>
              <a:ext uri="{FF2B5EF4-FFF2-40B4-BE49-F238E27FC236}">
                <a16:creationId xmlns:a16="http://schemas.microsoft.com/office/drawing/2014/main" id="{992D7E2D-5D67-4641-9481-53AAD91D7EF0}"/>
              </a:ext>
            </a:extLst>
          </p:cNvPr>
          <p:cNvGraphicFramePr/>
          <p:nvPr>
            <p:extLst>
              <p:ext uri="{D42A27DB-BD31-4B8C-83A1-F6EECF244321}">
                <p14:modId xmlns:p14="http://schemas.microsoft.com/office/powerpoint/2010/main" val="4269062132"/>
              </p:ext>
            </p:extLst>
          </p:nvPr>
        </p:nvGraphicFramePr>
        <p:xfrm>
          <a:off x="639098" y="2418735"/>
          <a:ext cx="6072776" cy="38117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0828409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5" name="Rectangle 24">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8" name="Rectangle 27">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EDB77E6C-3A31-6C4F-93B3-18F7C27CA5CD}"/>
              </a:ext>
            </a:extLst>
          </p:cNvPr>
          <p:cNvPicPr>
            <a:picLocks noChangeAspect="1"/>
          </p:cNvPicPr>
          <p:nvPr/>
        </p:nvPicPr>
        <p:blipFill rotWithShape="1">
          <a:blip r:embed="rId3"/>
          <a:srcRect t="17716" r="-1" b="20824"/>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30" name="Freeform: Shape 29">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2"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8AFE52A3-B901-424A-B1A0-606BA60DAAC6}"/>
              </a:ext>
            </a:extLst>
          </p:cNvPr>
          <p:cNvSpPr>
            <a:spLocks noGrp="1"/>
          </p:cNvSpPr>
          <p:nvPr>
            <p:ph type="title"/>
          </p:nvPr>
        </p:nvSpPr>
        <p:spPr>
          <a:xfrm>
            <a:off x="892199" y="4854346"/>
            <a:ext cx="10407602" cy="868026"/>
          </a:xfrm>
        </p:spPr>
        <p:txBody>
          <a:bodyPr vert="horz" lIns="91440" tIns="45720" rIns="91440" bIns="45720" rtlCol="0" anchor="b">
            <a:normAutofit/>
          </a:bodyPr>
          <a:lstStyle/>
          <a:p>
            <a:pPr algn="ctr"/>
            <a:r>
              <a:rPr lang="en-US" sz="4400">
                <a:solidFill>
                  <a:srgbClr val="EBEBEB"/>
                </a:solidFill>
              </a:rPr>
              <a:t>Location</a:t>
            </a:r>
          </a:p>
        </p:txBody>
      </p:sp>
      <p:sp>
        <p:nvSpPr>
          <p:cNvPr id="3" name="Content Placeholder 2">
            <a:extLst>
              <a:ext uri="{FF2B5EF4-FFF2-40B4-BE49-F238E27FC236}">
                <a16:creationId xmlns:a16="http://schemas.microsoft.com/office/drawing/2014/main" id="{20C278F3-CD07-9842-9BBC-EB0A242B931E}"/>
              </a:ext>
            </a:extLst>
          </p:cNvPr>
          <p:cNvSpPr>
            <a:spLocks noGrp="1"/>
          </p:cNvSpPr>
          <p:nvPr>
            <p:ph idx="1"/>
          </p:nvPr>
        </p:nvSpPr>
        <p:spPr>
          <a:xfrm>
            <a:off x="892199" y="5722374"/>
            <a:ext cx="10407602" cy="487924"/>
          </a:xfrm>
        </p:spPr>
        <p:txBody>
          <a:bodyPr vert="horz" lIns="91440" tIns="45720" rIns="91440" bIns="45720" rtlCol="0" anchor="t">
            <a:normAutofit/>
          </a:bodyPr>
          <a:lstStyle/>
          <a:p>
            <a:pPr marL="0" indent="0" algn="ctr">
              <a:buNone/>
            </a:pPr>
            <a:r>
              <a:rPr lang="en-US" cap="all">
                <a:solidFill>
                  <a:schemeClr val="tx2">
                    <a:lumMod val="40000"/>
                    <a:lumOff val="60000"/>
                  </a:schemeClr>
                </a:solidFill>
              </a:rPr>
              <a:t>It is a parade in the city.</a:t>
            </a:r>
          </a:p>
        </p:txBody>
      </p:sp>
      <p:sp>
        <p:nvSpPr>
          <p:cNvPr id="34"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30343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2DFD42-F7C0-8946-A3F3-C8014F63F236}"/>
              </a:ext>
            </a:extLst>
          </p:cNvPr>
          <p:cNvPicPr>
            <a:picLocks noChangeAspect="1"/>
          </p:cNvPicPr>
          <p:nvPr/>
        </p:nvPicPr>
        <p:blipFill>
          <a:blip r:embed="rId2"/>
          <a:stretch>
            <a:fillRect/>
          </a:stretch>
        </p:blipFill>
        <p:spPr>
          <a:xfrm>
            <a:off x="40640" y="5009246"/>
            <a:ext cx="1615543" cy="1750172"/>
          </a:xfrm>
          <a:prstGeom prst="rect">
            <a:avLst/>
          </a:prstGeom>
        </p:spPr>
      </p:pic>
      <p:sp>
        <p:nvSpPr>
          <p:cNvPr id="2" name="Title 1">
            <a:extLst>
              <a:ext uri="{FF2B5EF4-FFF2-40B4-BE49-F238E27FC236}">
                <a16:creationId xmlns:a16="http://schemas.microsoft.com/office/drawing/2014/main" id="{B9A3D068-F054-5549-9451-7E7E19FB3755}"/>
              </a:ext>
            </a:extLst>
          </p:cNvPr>
          <p:cNvSpPr>
            <a:spLocks noGrp="1"/>
          </p:cNvSpPr>
          <p:nvPr>
            <p:ph type="title"/>
          </p:nvPr>
        </p:nvSpPr>
        <p:spPr/>
        <p:txBody>
          <a:bodyPr/>
          <a:lstStyle/>
          <a:p>
            <a:r>
              <a:rPr lang="en-US" dirty="0"/>
              <a:t>¿</a:t>
            </a:r>
            <a:r>
              <a:rPr lang="en-US" dirty="0" err="1"/>
              <a:t>Cómo</a:t>
            </a:r>
            <a:r>
              <a:rPr lang="en-US" dirty="0"/>
              <a:t> se </a:t>
            </a:r>
            <a:r>
              <a:rPr lang="en-US" dirty="0" err="1"/>
              <a:t>celebra</a:t>
            </a:r>
            <a:r>
              <a:rPr lang="en-US" dirty="0"/>
              <a:t> </a:t>
            </a:r>
            <a:r>
              <a:rPr lang="en-US" dirty="0" err="1"/>
              <a:t>en</a:t>
            </a:r>
            <a:r>
              <a:rPr lang="en-US" dirty="0"/>
              <a:t> la </a:t>
            </a:r>
            <a:r>
              <a:rPr lang="en-US" dirty="0" err="1"/>
              <a:t>actualidad</a:t>
            </a:r>
            <a:r>
              <a:rPr lang="en-US" dirty="0"/>
              <a:t>?</a:t>
            </a:r>
          </a:p>
        </p:txBody>
      </p:sp>
      <p:sp>
        <p:nvSpPr>
          <p:cNvPr id="3" name="Content Placeholder 2" descr="Mardi Gras (En francés)&#10;Fat Tuesday (En inglés)&#10;Martes de Carnaval (En castellano)&#10;">
            <a:extLst>
              <a:ext uri="{FF2B5EF4-FFF2-40B4-BE49-F238E27FC236}">
                <a16:creationId xmlns:a16="http://schemas.microsoft.com/office/drawing/2014/main" id="{39141289-2A92-294B-99D6-A1F1556B655D}"/>
              </a:ext>
            </a:extLst>
          </p:cNvPr>
          <p:cNvSpPr>
            <a:spLocks noGrp="1"/>
          </p:cNvSpPr>
          <p:nvPr>
            <p:ph idx="1"/>
          </p:nvPr>
        </p:nvSpPr>
        <p:spPr>
          <a:xfrm>
            <a:off x="4893834" y="3820160"/>
            <a:ext cx="6387155" cy="2519680"/>
          </a:xfrm>
        </p:spPr>
        <p:txBody>
          <a:bodyPr/>
          <a:lstStyle/>
          <a:p>
            <a:endParaRPr lang="en-US" dirty="0"/>
          </a:p>
          <a:p>
            <a:r>
              <a:rPr lang="en-US" dirty="0"/>
              <a:t>Es una fiesta con </a:t>
            </a:r>
            <a:r>
              <a:rPr lang="en-US" dirty="0" err="1"/>
              <a:t>carrozas</a:t>
            </a:r>
            <a:r>
              <a:rPr lang="en-US" dirty="0"/>
              <a:t>, </a:t>
            </a:r>
            <a:r>
              <a:rPr lang="en-US" dirty="0" err="1"/>
              <a:t>máscaras</a:t>
            </a:r>
            <a:r>
              <a:rPr lang="en-US" dirty="0"/>
              <a:t>, </a:t>
            </a:r>
            <a:r>
              <a:rPr lang="en-US" dirty="0" err="1"/>
              <a:t>coloridos</a:t>
            </a:r>
            <a:r>
              <a:rPr lang="en-US" dirty="0"/>
              <a:t> </a:t>
            </a:r>
            <a:r>
              <a:rPr lang="en-US" dirty="0" err="1"/>
              <a:t>trajes</a:t>
            </a:r>
            <a:r>
              <a:rPr lang="en-US" dirty="0"/>
              <a:t> y, por </a:t>
            </a:r>
            <a:r>
              <a:rPr lang="en-US" dirty="0" err="1"/>
              <a:t>supuesto</a:t>
            </a:r>
            <a:r>
              <a:rPr lang="en-US" dirty="0"/>
              <a:t>, los </a:t>
            </a:r>
            <a:r>
              <a:rPr lang="en-US" dirty="0" err="1"/>
              <a:t>collare</a:t>
            </a:r>
            <a:r>
              <a:rPr lang="en-US" dirty="0"/>
              <a:t>. </a:t>
            </a:r>
          </a:p>
          <a:p>
            <a:r>
              <a:rPr lang="en-US" dirty="0"/>
              <a:t>Los </a:t>
            </a:r>
            <a:r>
              <a:rPr lang="en-US" dirty="0" err="1"/>
              <a:t>collares</a:t>
            </a:r>
            <a:r>
              <a:rPr lang="en-US" dirty="0"/>
              <a:t> son una </a:t>
            </a:r>
            <a:r>
              <a:rPr lang="en-US" dirty="0" err="1"/>
              <a:t>característica</a:t>
            </a:r>
            <a:r>
              <a:rPr lang="en-US" dirty="0"/>
              <a:t> </a:t>
            </a:r>
            <a:r>
              <a:rPr lang="en-US" dirty="0" err="1"/>
              <a:t>distintiva</a:t>
            </a:r>
            <a:r>
              <a:rPr lang="en-US" dirty="0"/>
              <a:t> del Mardi Gras y </a:t>
            </a:r>
            <a:r>
              <a:rPr lang="en-US" dirty="0" err="1"/>
              <a:t>mucho</a:t>
            </a:r>
            <a:r>
              <a:rPr lang="en-US" dirty="0"/>
              <a:t> de los </a:t>
            </a:r>
            <a:r>
              <a:rPr lang="en-US" dirty="0" err="1"/>
              <a:t>presentes</a:t>
            </a:r>
            <a:r>
              <a:rPr lang="en-US" dirty="0"/>
              <a:t> </a:t>
            </a:r>
            <a:r>
              <a:rPr lang="en-US" dirty="0" err="1"/>
              <a:t>hacen</a:t>
            </a:r>
            <a:r>
              <a:rPr lang="en-US" dirty="0"/>
              <a:t> hasta lo </a:t>
            </a:r>
            <a:r>
              <a:rPr lang="en-US" dirty="0" err="1"/>
              <a:t>inimaginable</a:t>
            </a:r>
            <a:r>
              <a:rPr lang="en-US" dirty="0"/>
              <a:t> por </a:t>
            </a:r>
            <a:r>
              <a:rPr lang="en-US" dirty="0" err="1"/>
              <a:t>obtener</a:t>
            </a:r>
            <a:r>
              <a:rPr lang="en-US" dirty="0"/>
              <a:t> la mayor </a:t>
            </a:r>
            <a:r>
              <a:rPr lang="en-US" dirty="0" err="1"/>
              <a:t>cantidad</a:t>
            </a:r>
            <a:r>
              <a:rPr lang="en-US" dirty="0"/>
              <a:t> </a:t>
            </a:r>
            <a:r>
              <a:rPr lang="en-US" dirty="0" err="1"/>
              <a:t>posible</a:t>
            </a:r>
            <a:endParaRPr lang="en-US" dirty="0"/>
          </a:p>
        </p:txBody>
      </p:sp>
      <p:grpSp>
        <p:nvGrpSpPr>
          <p:cNvPr id="6" name="Group 5">
            <a:extLst>
              <a:ext uri="{FF2B5EF4-FFF2-40B4-BE49-F238E27FC236}">
                <a16:creationId xmlns:a16="http://schemas.microsoft.com/office/drawing/2014/main" id="{43AA197B-78C9-8F46-B9E5-08204446C1E2}"/>
              </a:ext>
            </a:extLst>
          </p:cNvPr>
          <p:cNvGrpSpPr/>
          <p:nvPr/>
        </p:nvGrpSpPr>
        <p:grpSpPr>
          <a:xfrm>
            <a:off x="392850" y="2118360"/>
            <a:ext cx="4500984" cy="2717800"/>
            <a:chOff x="392850" y="2118360"/>
            <a:chExt cx="4500984" cy="2717800"/>
          </a:xfrm>
        </p:grpSpPr>
        <p:sp>
          <p:nvSpPr>
            <p:cNvPr id="4" name="Cloud Callout 3">
              <a:extLst>
                <a:ext uri="{FF2B5EF4-FFF2-40B4-BE49-F238E27FC236}">
                  <a16:creationId xmlns:a16="http://schemas.microsoft.com/office/drawing/2014/main" id="{C80AF41C-D077-4443-B5BA-959342016EE9}"/>
                </a:ext>
              </a:extLst>
            </p:cNvPr>
            <p:cNvSpPr/>
            <p:nvPr/>
          </p:nvSpPr>
          <p:spPr>
            <a:xfrm>
              <a:off x="392850" y="2118360"/>
              <a:ext cx="4500984" cy="2717800"/>
            </a:xfrm>
            <a:prstGeom prst="cloudCallout">
              <a:avLst>
                <a:gd name="adj1" fmla="val -34828"/>
                <a:gd name="adj2" fmla="val 5876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ysClr val="windowText" lastClr="000000"/>
                </a:solidFill>
              </a:endParaRPr>
            </a:p>
          </p:txBody>
        </p:sp>
        <p:sp>
          <p:nvSpPr>
            <p:cNvPr id="5" name="TextBox 4">
              <a:extLst>
                <a:ext uri="{FF2B5EF4-FFF2-40B4-BE49-F238E27FC236}">
                  <a16:creationId xmlns:a16="http://schemas.microsoft.com/office/drawing/2014/main" id="{A41699AC-CD70-BD4C-8354-17746F21A0B4}"/>
                </a:ext>
              </a:extLst>
            </p:cNvPr>
            <p:cNvSpPr txBox="1"/>
            <p:nvPr/>
          </p:nvSpPr>
          <p:spPr>
            <a:xfrm>
              <a:off x="768874" y="2828835"/>
              <a:ext cx="4124960" cy="1200329"/>
            </a:xfrm>
            <a:prstGeom prst="rect">
              <a:avLst/>
            </a:prstGeom>
            <a:noFill/>
          </p:spPr>
          <p:txBody>
            <a:bodyPr wrap="square" rtlCol="0">
              <a:spAutoFit/>
            </a:bodyPr>
            <a:lstStyle/>
            <a:p>
              <a:r>
                <a:rPr lang="en-US" b="1" dirty="0">
                  <a:solidFill>
                    <a:schemeClr val="tx1">
                      <a:lumMod val="75000"/>
                      <a:lumOff val="25000"/>
                    </a:schemeClr>
                  </a:solidFill>
                </a:rPr>
                <a:t>Mardi Gras (</a:t>
              </a:r>
              <a:r>
                <a:rPr lang="en-US" b="1" dirty="0" err="1">
                  <a:solidFill>
                    <a:schemeClr val="tx1">
                      <a:lumMod val="75000"/>
                      <a:lumOff val="25000"/>
                    </a:schemeClr>
                  </a:solidFill>
                </a:rPr>
                <a:t>En</a:t>
              </a:r>
              <a:r>
                <a:rPr lang="en-US" b="1" dirty="0">
                  <a:solidFill>
                    <a:schemeClr val="tx1">
                      <a:lumMod val="75000"/>
                      <a:lumOff val="25000"/>
                    </a:schemeClr>
                  </a:solidFill>
                </a:rPr>
                <a:t> </a:t>
              </a:r>
              <a:r>
                <a:rPr lang="en-US" b="1" dirty="0" err="1">
                  <a:solidFill>
                    <a:schemeClr val="tx1">
                      <a:lumMod val="75000"/>
                      <a:lumOff val="25000"/>
                    </a:schemeClr>
                  </a:solidFill>
                </a:rPr>
                <a:t>francés</a:t>
              </a:r>
              <a:r>
                <a:rPr lang="en-US" b="1" dirty="0">
                  <a:solidFill>
                    <a:schemeClr val="tx1">
                      <a:lumMod val="75000"/>
                      <a:lumOff val="25000"/>
                    </a:schemeClr>
                  </a:solidFill>
                </a:rPr>
                <a:t>)</a:t>
              </a:r>
            </a:p>
            <a:p>
              <a:r>
                <a:rPr lang="en-US" b="1" dirty="0">
                  <a:solidFill>
                    <a:schemeClr val="tx1">
                      <a:lumMod val="75000"/>
                      <a:lumOff val="25000"/>
                    </a:schemeClr>
                  </a:solidFill>
                </a:rPr>
                <a:t>Fat Tuesday (</a:t>
              </a:r>
              <a:r>
                <a:rPr lang="en-US" b="1" dirty="0" err="1">
                  <a:solidFill>
                    <a:schemeClr val="tx1">
                      <a:lumMod val="75000"/>
                      <a:lumOff val="25000"/>
                    </a:schemeClr>
                  </a:solidFill>
                </a:rPr>
                <a:t>En</a:t>
              </a:r>
              <a:r>
                <a:rPr lang="en-US" b="1" dirty="0">
                  <a:solidFill>
                    <a:schemeClr val="tx1">
                      <a:lumMod val="75000"/>
                      <a:lumOff val="25000"/>
                    </a:schemeClr>
                  </a:solidFill>
                </a:rPr>
                <a:t> </a:t>
              </a:r>
              <a:r>
                <a:rPr lang="en-US" b="1" dirty="0" err="1">
                  <a:solidFill>
                    <a:schemeClr val="tx1">
                      <a:lumMod val="75000"/>
                      <a:lumOff val="25000"/>
                    </a:schemeClr>
                  </a:solidFill>
                </a:rPr>
                <a:t>inglés</a:t>
              </a:r>
              <a:r>
                <a:rPr lang="en-US" b="1" dirty="0">
                  <a:solidFill>
                    <a:schemeClr val="tx1">
                      <a:lumMod val="75000"/>
                      <a:lumOff val="25000"/>
                    </a:schemeClr>
                  </a:solidFill>
                </a:rPr>
                <a:t>)</a:t>
              </a:r>
            </a:p>
            <a:p>
              <a:r>
                <a:rPr lang="en-US" b="1" dirty="0">
                  <a:solidFill>
                    <a:schemeClr val="tx1">
                      <a:lumMod val="75000"/>
                      <a:lumOff val="25000"/>
                    </a:schemeClr>
                  </a:solidFill>
                </a:rPr>
                <a:t>Martes de </a:t>
              </a:r>
              <a:r>
                <a:rPr lang="en-US" b="1" dirty="0" err="1">
                  <a:solidFill>
                    <a:schemeClr val="tx1">
                      <a:lumMod val="75000"/>
                      <a:lumOff val="25000"/>
                    </a:schemeClr>
                  </a:solidFill>
                </a:rPr>
                <a:t>Carnaval</a:t>
              </a:r>
              <a:r>
                <a:rPr lang="en-US" b="1" dirty="0">
                  <a:solidFill>
                    <a:schemeClr val="tx1">
                      <a:lumMod val="75000"/>
                      <a:lumOff val="25000"/>
                    </a:schemeClr>
                  </a:solidFill>
                </a:rPr>
                <a:t> (</a:t>
              </a:r>
              <a:r>
                <a:rPr lang="en-US" b="1" dirty="0" err="1">
                  <a:solidFill>
                    <a:schemeClr val="tx1">
                      <a:lumMod val="75000"/>
                      <a:lumOff val="25000"/>
                    </a:schemeClr>
                  </a:solidFill>
                </a:rPr>
                <a:t>En</a:t>
              </a:r>
              <a:r>
                <a:rPr lang="en-US" b="1" dirty="0">
                  <a:solidFill>
                    <a:schemeClr val="tx1">
                      <a:lumMod val="75000"/>
                      <a:lumOff val="25000"/>
                    </a:schemeClr>
                  </a:solidFill>
                </a:rPr>
                <a:t> castellano)</a:t>
              </a:r>
            </a:p>
            <a:p>
              <a:endParaRPr lang="en-US" dirty="0">
                <a:solidFill>
                  <a:schemeClr val="tx1">
                    <a:lumMod val="75000"/>
                    <a:lumOff val="25000"/>
                  </a:schemeClr>
                </a:solidFill>
              </a:endParaRPr>
            </a:p>
          </p:txBody>
        </p:sp>
      </p:grpSp>
    </p:spTree>
    <p:extLst>
      <p:ext uri="{BB962C8B-B14F-4D97-AF65-F5344CB8AC3E}">
        <p14:creationId xmlns:p14="http://schemas.microsoft.com/office/powerpoint/2010/main" val="169951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4D742E62-D0CA-4DEC-815B-5ED27845B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8" name="Oval 11">
            <a:extLst>
              <a:ext uri="{FF2B5EF4-FFF2-40B4-BE49-F238E27FC236}">
                <a16:creationId xmlns:a16="http://schemas.microsoft.com/office/drawing/2014/main" id="{6ADD3D29-FB68-4A1C-B0DE-CAF42F284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3">
            <a:extLst>
              <a:ext uri="{FF2B5EF4-FFF2-40B4-BE49-F238E27FC236}">
                <a16:creationId xmlns:a16="http://schemas.microsoft.com/office/drawing/2014/main" id="{24822E8D-300D-45E7-9F98-BDEC74361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Shape 15">
            <a:extLst>
              <a:ext uri="{FF2B5EF4-FFF2-40B4-BE49-F238E27FC236}">
                <a16:creationId xmlns:a16="http://schemas.microsoft.com/office/drawing/2014/main" id="{07C953DC-E764-4B76-B359-52546F4CA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90102" y="977273"/>
            <a:ext cx="6053670" cy="4903455"/>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3" name="Freeform 5">
            <a:extLst>
              <a:ext uri="{FF2B5EF4-FFF2-40B4-BE49-F238E27FC236}">
                <a16:creationId xmlns:a16="http://schemas.microsoft.com/office/drawing/2014/main" id="{C187CEFC-9032-481B-B8CA-A323593DD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15" name="Freeform 5">
            <a:extLst>
              <a:ext uri="{FF2B5EF4-FFF2-40B4-BE49-F238E27FC236}">
                <a16:creationId xmlns:a16="http://schemas.microsoft.com/office/drawing/2014/main" id="{4CB87468-9225-4E6A-A5B7-B47F08B34B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F5B9145B-232C-BB4F-82FD-79BA697977CD}"/>
              </a:ext>
            </a:extLst>
          </p:cNvPr>
          <p:cNvSpPr>
            <a:spLocks noGrp="1"/>
          </p:cNvSpPr>
          <p:nvPr>
            <p:ph type="title"/>
          </p:nvPr>
        </p:nvSpPr>
        <p:spPr>
          <a:xfrm>
            <a:off x="639098" y="629265"/>
            <a:ext cx="6072776" cy="1622322"/>
          </a:xfrm>
        </p:spPr>
        <p:txBody>
          <a:bodyPr>
            <a:normAutofit/>
          </a:bodyPr>
          <a:lstStyle/>
          <a:p>
            <a:r>
              <a:rPr lang="en-US">
                <a:solidFill>
                  <a:schemeClr val="tx1"/>
                </a:solidFill>
              </a:rPr>
              <a:t>Costumes</a:t>
            </a:r>
          </a:p>
        </p:txBody>
      </p:sp>
      <p:pic>
        <p:nvPicPr>
          <p:cNvPr id="4" name="Picture 3">
            <a:extLst>
              <a:ext uri="{FF2B5EF4-FFF2-40B4-BE49-F238E27FC236}">
                <a16:creationId xmlns:a16="http://schemas.microsoft.com/office/drawing/2014/main" id="{B93F0256-AEDF-CB49-8A68-CDDA8709FC8E}"/>
              </a:ext>
            </a:extLst>
          </p:cNvPr>
          <p:cNvPicPr>
            <a:picLocks noChangeAspect="1"/>
          </p:cNvPicPr>
          <p:nvPr/>
        </p:nvPicPr>
        <p:blipFill rotWithShape="1">
          <a:blip r:embed="rId2"/>
          <a:srcRect t="1571" r="-3" b="-3"/>
          <a:stretch/>
        </p:blipFill>
        <p:spPr>
          <a:xfrm>
            <a:off x="7418225" y="645107"/>
            <a:ext cx="4125318" cy="2710388"/>
          </a:xfrm>
          <a:prstGeom prst="rect">
            <a:avLst/>
          </a:prstGeom>
        </p:spPr>
      </p:pic>
      <p:sp>
        <p:nvSpPr>
          <p:cNvPr id="17" name="Rectangle 21">
            <a:extLst>
              <a:ext uri="{FF2B5EF4-FFF2-40B4-BE49-F238E27FC236}">
                <a16:creationId xmlns:a16="http://schemas.microsoft.com/office/drawing/2014/main" id="{7296B8E7-1A3F-4C7F-A120-29E90E5931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8302A66-8532-564F-9620-DB7360280A0F}"/>
              </a:ext>
            </a:extLst>
          </p:cNvPr>
          <p:cNvSpPr>
            <a:spLocks noGrp="1"/>
          </p:cNvSpPr>
          <p:nvPr>
            <p:ph idx="1"/>
          </p:nvPr>
        </p:nvSpPr>
        <p:spPr>
          <a:xfrm>
            <a:off x="639098" y="2418735"/>
            <a:ext cx="6072776" cy="3811740"/>
          </a:xfrm>
        </p:spPr>
        <p:txBody>
          <a:bodyPr anchor="ctr">
            <a:normAutofit/>
          </a:bodyPr>
          <a:lstStyle/>
          <a:p>
            <a:r>
              <a:rPr lang="en-AU" dirty="0">
                <a:solidFill>
                  <a:schemeClr val="tx1"/>
                </a:solidFill>
              </a:rPr>
              <a:t>Always involves the use of masks and costumes by its participants.</a:t>
            </a:r>
          </a:p>
          <a:p>
            <a:r>
              <a:rPr lang="en-AU" dirty="0">
                <a:solidFill>
                  <a:schemeClr val="tx1"/>
                </a:solidFill>
              </a:rPr>
              <a:t>Often take the shape of fairies, animals, people from myths, or various Medieval costumes as well as clowns and Indians</a:t>
            </a:r>
          </a:p>
          <a:p>
            <a:r>
              <a:rPr lang="en-US" dirty="0">
                <a:solidFill>
                  <a:schemeClr val="tx1"/>
                </a:solidFill>
              </a:rPr>
              <a:t>Typical </a:t>
            </a:r>
            <a:r>
              <a:rPr lang="en-US" dirty="0" err="1">
                <a:solidFill>
                  <a:schemeClr val="tx1"/>
                </a:solidFill>
              </a:rPr>
              <a:t>colours</a:t>
            </a:r>
            <a:r>
              <a:rPr lang="en-US" dirty="0">
                <a:solidFill>
                  <a:schemeClr val="tx1"/>
                </a:solidFill>
              </a:rPr>
              <a:t> are purple, green and gold. </a:t>
            </a:r>
            <a:endParaRPr lang="en-AU" dirty="0">
              <a:solidFill>
                <a:schemeClr val="tx1"/>
              </a:solidFill>
            </a:endParaRPr>
          </a:p>
        </p:txBody>
      </p:sp>
      <p:pic>
        <p:nvPicPr>
          <p:cNvPr id="5" name="Picture 4">
            <a:extLst>
              <a:ext uri="{FF2B5EF4-FFF2-40B4-BE49-F238E27FC236}">
                <a16:creationId xmlns:a16="http://schemas.microsoft.com/office/drawing/2014/main" id="{8DA3E88B-FFBE-9949-B26E-EB71EB07AD21}"/>
              </a:ext>
            </a:extLst>
          </p:cNvPr>
          <p:cNvPicPr>
            <a:picLocks noChangeAspect="1"/>
          </p:cNvPicPr>
          <p:nvPr/>
        </p:nvPicPr>
        <p:blipFill rotWithShape="1">
          <a:blip r:embed="rId3"/>
          <a:srcRect t="1268" r="-1" b="-1"/>
          <a:stretch/>
        </p:blipFill>
        <p:spPr>
          <a:xfrm>
            <a:off x="7418226" y="3520086"/>
            <a:ext cx="4125316" cy="2710389"/>
          </a:xfrm>
          <a:prstGeom prst="rect">
            <a:avLst/>
          </a:prstGeom>
        </p:spPr>
      </p:pic>
    </p:spTree>
    <p:extLst>
      <p:ext uri="{BB962C8B-B14F-4D97-AF65-F5344CB8AC3E}">
        <p14:creationId xmlns:p14="http://schemas.microsoft.com/office/powerpoint/2010/main" val="411113352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D1F8C0-8054-3D4F-9908-CC551D83732E}"/>
              </a:ext>
            </a:extLst>
          </p:cNvPr>
          <p:cNvPicPr>
            <a:picLocks noChangeAspect="1"/>
          </p:cNvPicPr>
          <p:nvPr/>
        </p:nvPicPr>
        <p:blipFill rotWithShape="1">
          <a:blip r:embed="rId2"/>
          <a:srcRect l="13643" r="7157"/>
          <a:stretch/>
        </p:blipFill>
        <p:spPr>
          <a:xfrm>
            <a:off x="477085" y="466162"/>
            <a:ext cx="11237832" cy="3937502"/>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21"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128074"/>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dirty="0">
              <a:solidFill>
                <a:schemeClr val="tx1"/>
              </a:solidFill>
            </a:endParaRPr>
          </a:p>
        </p:txBody>
      </p:sp>
      <p:sp>
        <p:nvSpPr>
          <p:cNvPr id="11" name="Freeform: Shape 10">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58392"/>
            <a:ext cx="12192000" cy="3033446"/>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2"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4F8FC0ED-15CE-E54C-8D32-3DFAF7F09D8F}"/>
              </a:ext>
            </a:extLst>
          </p:cNvPr>
          <p:cNvSpPr>
            <a:spLocks noGrp="1"/>
          </p:cNvSpPr>
          <p:nvPr>
            <p:ph type="title"/>
          </p:nvPr>
        </p:nvSpPr>
        <p:spPr>
          <a:xfrm>
            <a:off x="1154955" y="4110824"/>
            <a:ext cx="5015258" cy="1908975"/>
          </a:xfrm>
        </p:spPr>
        <p:txBody>
          <a:bodyPr>
            <a:normAutofit/>
          </a:bodyPr>
          <a:lstStyle/>
          <a:p>
            <a:r>
              <a:rPr lang="en-US">
                <a:solidFill>
                  <a:schemeClr val="tx1"/>
                </a:solidFill>
              </a:rPr>
              <a:t>Costumes</a:t>
            </a:r>
          </a:p>
        </p:txBody>
      </p:sp>
      <p:sp>
        <p:nvSpPr>
          <p:cNvPr id="3" name="Content Placeholder 2">
            <a:extLst>
              <a:ext uri="{FF2B5EF4-FFF2-40B4-BE49-F238E27FC236}">
                <a16:creationId xmlns:a16="http://schemas.microsoft.com/office/drawing/2014/main" id="{6C8C820B-C642-F847-A877-43BF68F877D5}"/>
              </a:ext>
            </a:extLst>
          </p:cNvPr>
          <p:cNvSpPr>
            <a:spLocks noGrp="1"/>
          </p:cNvSpPr>
          <p:nvPr>
            <p:ph idx="1"/>
          </p:nvPr>
        </p:nvSpPr>
        <p:spPr>
          <a:xfrm>
            <a:off x="6375894" y="4110824"/>
            <a:ext cx="4772509" cy="1908976"/>
          </a:xfrm>
        </p:spPr>
        <p:txBody>
          <a:bodyPr anchor="ctr">
            <a:normAutofit/>
          </a:bodyPr>
          <a:lstStyle/>
          <a:p>
            <a:r>
              <a:rPr lang="en-US" dirty="0">
                <a:solidFill>
                  <a:schemeClr val="tx1"/>
                </a:solidFill>
              </a:rPr>
              <a:t>Make up</a:t>
            </a:r>
          </a:p>
          <a:p>
            <a:r>
              <a:rPr lang="en-US" dirty="0">
                <a:solidFill>
                  <a:schemeClr val="tx1"/>
                </a:solidFill>
              </a:rPr>
              <a:t>Hats</a:t>
            </a:r>
          </a:p>
          <a:p>
            <a:r>
              <a:rPr lang="en-US" dirty="0">
                <a:solidFill>
                  <a:schemeClr val="tx1"/>
                </a:solidFill>
              </a:rPr>
              <a:t>Masks</a:t>
            </a:r>
          </a:p>
          <a:p>
            <a:r>
              <a:rPr lang="en-US" dirty="0">
                <a:solidFill>
                  <a:schemeClr val="tx1"/>
                </a:solidFill>
              </a:rPr>
              <a:t>Necklaces</a:t>
            </a:r>
          </a:p>
          <a:p>
            <a:endParaRPr lang="en-US" dirty="0">
              <a:solidFill>
                <a:schemeClr val="tx1"/>
              </a:solidFill>
            </a:endParaRPr>
          </a:p>
        </p:txBody>
      </p:sp>
    </p:spTree>
    <p:extLst>
      <p:ext uri="{BB962C8B-B14F-4D97-AF65-F5344CB8AC3E}">
        <p14:creationId xmlns:p14="http://schemas.microsoft.com/office/powerpoint/2010/main" val="774311524"/>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39178-9D17-2A40-8CE0-0974BDEC7FB9}"/>
              </a:ext>
            </a:extLst>
          </p:cNvPr>
          <p:cNvSpPr>
            <a:spLocks noGrp="1"/>
          </p:cNvSpPr>
          <p:nvPr>
            <p:ph type="title"/>
          </p:nvPr>
        </p:nvSpPr>
        <p:spPr/>
        <p:txBody>
          <a:bodyPr/>
          <a:lstStyle/>
          <a:p>
            <a:r>
              <a:rPr lang="en-US" dirty="0"/>
              <a:t>Music or song</a:t>
            </a:r>
          </a:p>
        </p:txBody>
      </p:sp>
      <p:sp>
        <p:nvSpPr>
          <p:cNvPr id="3" name="Content Placeholder 2">
            <a:extLst>
              <a:ext uri="{FF2B5EF4-FFF2-40B4-BE49-F238E27FC236}">
                <a16:creationId xmlns:a16="http://schemas.microsoft.com/office/drawing/2014/main" id="{295B49EB-818E-934E-944A-527E780C1355}"/>
              </a:ext>
            </a:extLst>
          </p:cNvPr>
          <p:cNvSpPr>
            <a:spLocks noGrp="1"/>
          </p:cNvSpPr>
          <p:nvPr>
            <p:ph idx="1"/>
          </p:nvPr>
        </p:nvSpPr>
        <p:spPr>
          <a:xfrm>
            <a:off x="1154954" y="2603500"/>
            <a:ext cx="3805929" cy="1222266"/>
          </a:xfrm>
        </p:spPr>
        <p:txBody>
          <a:bodyPr>
            <a:normAutofit fontScale="85000" lnSpcReduction="20000"/>
          </a:bodyPr>
          <a:lstStyle/>
          <a:p>
            <a:r>
              <a:rPr lang="en-US" dirty="0"/>
              <a:t>Una de las </a:t>
            </a:r>
            <a:r>
              <a:rPr lang="en-US" dirty="0" err="1"/>
              <a:t>cancionees</a:t>
            </a:r>
            <a:r>
              <a:rPr lang="en-US" dirty="0"/>
              <a:t> </a:t>
            </a:r>
            <a:r>
              <a:rPr lang="en-US" dirty="0" err="1"/>
              <a:t>más</a:t>
            </a:r>
            <a:r>
              <a:rPr lang="en-US" dirty="0"/>
              <a:t> </a:t>
            </a:r>
            <a:r>
              <a:rPr lang="en-US" dirty="0" err="1"/>
              <a:t>tipicas</a:t>
            </a:r>
            <a:r>
              <a:rPr lang="en-US" dirty="0"/>
              <a:t> es Mardi Gras Mambo </a:t>
            </a:r>
            <a:r>
              <a:rPr lang="en-AU" dirty="0" err="1"/>
              <a:t>escrita</a:t>
            </a:r>
            <a:r>
              <a:rPr lang="en-AU" dirty="0"/>
              <a:t> </a:t>
            </a:r>
            <a:r>
              <a:rPr lang="en-AU" dirty="0" err="1"/>
              <a:t>en</a:t>
            </a:r>
            <a:r>
              <a:rPr lang="en-AU" dirty="0"/>
              <a:t> 1953 por Frankie Adams y Lou </a:t>
            </a:r>
            <a:r>
              <a:rPr lang="en-AU" dirty="0" err="1"/>
              <a:t>Welsch</a:t>
            </a:r>
            <a:r>
              <a:rPr lang="en-AU" dirty="0"/>
              <a:t>.</a:t>
            </a:r>
          </a:p>
          <a:p>
            <a:r>
              <a:rPr lang="en-US" dirty="0">
                <a:hlinkClick r:id="rId2"/>
              </a:rPr>
              <a:t>Mambo</a:t>
            </a:r>
            <a:endParaRPr lang="en-US" dirty="0"/>
          </a:p>
          <a:p>
            <a:endParaRPr lang="en-US" dirty="0"/>
          </a:p>
          <a:p>
            <a:endParaRPr lang="en-US" dirty="0"/>
          </a:p>
        </p:txBody>
      </p:sp>
      <p:sp>
        <p:nvSpPr>
          <p:cNvPr id="4" name="TextBox 3">
            <a:extLst>
              <a:ext uri="{FF2B5EF4-FFF2-40B4-BE49-F238E27FC236}">
                <a16:creationId xmlns:a16="http://schemas.microsoft.com/office/drawing/2014/main" id="{7518962B-28F3-E742-845B-F40075AF1DF3}"/>
              </a:ext>
            </a:extLst>
          </p:cNvPr>
          <p:cNvSpPr txBox="1"/>
          <p:nvPr/>
        </p:nvSpPr>
        <p:spPr>
          <a:xfrm>
            <a:off x="6744351" y="764024"/>
            <a:ext cx="5108027" cy="6093976"/>
          </a:xfrm>
          <a:prstGeom prst="rect">
            <a:avLst/>
          </a:prstGeom>
          <a:noFill/>
        </p:spPr>
        <p:txBody>
          <a:bodyPr wrap="square" rtlCol="0">
            <a:spAutoFit/>
          </a:bodyPr>
          <a:lstStyle/>
          <a:p>
            <a:r>
              <a:rPr lang="en-AU" sz="1000" b="1" dirty="0"/>
              <a:t>Mardi Gras Mambo</a:t>
            </a:r>
            <a:endParaRPr lang="en-AU" sz="1000" dirty="0"/>
          </a:p>
          <a:p>
            <a:r>
              <a:rPr lang="en-AU" sz="1000" dirty="0"/>
              <a:t>Down in New Orleans</a:t>
            </a:r>
            <a:br>
              <a:rPr lang="en-AU" sz="1000" dirty="0"/>
            </a:br>
            <a:r>
              <a:rPr lang="en-AU" sz="1000" dirty="0"/>
              <a:t>Where the blues was born</a:t>
            </a:r>
            <a:br>
              <a:rPr lang="en-AU" sz="1000" dirty="0"/>
            </a:br>
            <a:r>
              <a:rPr lang="en-AU" sz="1000" dirty="0"/>
              <a:t>It takes a cool cat</a:t>
            </a:r>
            <a:br>
              <a:rPr lang="en-AU" sz="1000" dirty="0"/>
            </a:br>
            <a:r>
              <a:rPr lang="en-AU" sz="1000" dirty="0"/>
              <a:t>To blow a horn</a:t>
            </a:r>
            <a:br>
              <a:rPr lang="en-AU" sz="1000" dirty="0"/>
            </a:br>
            <a:r>
              <a:rPr lang="en-AU" sz="1000" dirty="0"/>
              <a:t>On LaSalle and Rampart Street</a:t>
            </a:r>
            <a:br>
              <a:rPr lang="en-AU" sz="1000" dirty="0"/>
            </a:br>
            <a:r>
              <a:rPr lang="en-AU" sz="1000" dirty="0"/>
              <a:t>The combo’s there with a mambo beat</a:t>
            </a:r>
          </a:p>
          <a:p>
            <a:r>
              <a:rPr lang="en-AU" sz="1000" dirty="0"/>
              <a:t>The Mardi Gras, mambo, mambo, mambo</a:t>
            </a:r>
            <a:br>
              <a:rPr lang="en-AU" sz="1000" dirty="0"/>
            </a:br>
            <a:r>
              <a:rPr lang="en-AU" sz="1000" dirty="0"/>
              <a:t>Party Gras, </a:t>
            </a:r>
            <a:r>
              <a:rPr lang="en-AU" sz="1000" dirty="0" err="1"/>
              <a:t>pambo</a:t>
            </a:r>
            <a:r>
              <a:rPr lang="en-AU" sz="1000" dirty="0"/>
              <a:t>, mambo, mambo</a:t>
            </a:r>
            <a:br>
              <a:rPr lang="en-AU" sz="1000" dirty="0"/>
            </a:br>
            <a:r>
              <a:rPr lang="en-AU" sz="1000" dirty="0"/>
              <a:t>Mardi Gras, mambo-ooh</a:t>
            </a:r>
            <a:br>
              <a:rPr lang="en-AU" sz="1000" dirty="0"/>
            </a:br>
            <a:r>
              <a:rPr lang="en-AU" sz="1000" dirty="0"/>
              <a:t>Down in New Orleans</a:t>
            </a:r>
          </a:p>
          <a:p>
            <a:r>
              <a:rPr lang="en-AU" sz="1000" dirty="0"/>
              <a:t>In Gert Town</a:t>
            </a:r>
            <a:br>
              <a:rPr lang="en-AU" sz="1000" dirty="0"/>
            </a:br>
            <a:r>
              <a:rPr lang="en-AU" sz="1000" dirty="0"/>
              <a:t>Where the cats all meet</a:t>
            </a:r>
            <a:br>
              <a:rPr lang="en-AU" sz="1000" dirty="0"/>
            </a:br>
            <a:r>
              <a:rPr lang="en-AU" sz="1000" dirty="0"/>
              <a:t>There’s a Mardi Gras mambo</a:t>
            </a:r>
            <a:br>
              <a:rPr lang="en-AU" sz="1000" dirty="0"/>
            </a:br>
            <a:r>
              <a:rPr lang="en-AU" sz="1000" dirty="0"/>
              <a:t>With a beat</a:t>
            </a:r>
            <a:br>
              <a:rPr lang="en-AU" sz="1000" dirty="0"/>
            </a:br>
            <a:r>
              <a:rPr lang="en-AU" sz="1000" dirty="0"/>
              <a:t>Join the Chief with the Zulu gang</a:t>
            </a:r>
            <a:br>
              <a:rPr lang="en-AU" sz="1000" dirty="0"/>
            </a:br>
            <a:r>
              <a:rPr lang="en-AU" sz="1000" dirty="0"/>
              <a:t>And truck on down</a:t>
            </a:r>
            <a:br>
              <a:rPr lang="en-AU" sz="1000" dirty="0"/>
            </a:br>
            <a:r>
              <a:rPr lang="en-AU" sz="1000" dirty="0"/>
              <a:t>Where the mambo’s swing</a:t>
            </a:r>
          </a:p>
          <a:p>
            <a:r>
              <a:rPr lang="en-AU" sz="1000" dirty="0"/>
              <a:t>The Mardi Gras, mambo, mambo, mambo</a:t>
            </a:r>
            <a:br>
              <a:rPr lang="en-AU" sz="1000" dirty="0"/>
            </a:br>
            <a:r>
              <a:rPr lang="en-AU" sz="1000" dirty="0"/>
              <a:t>Party Gras, mambo, mambo, mambo</a:t>
            </a:r>
            <a:br>
              <a:rPr lang="en-AU" sz="1000" dirty="0"/>
            </a:br>
            <a:r>
              <a:rPr lang="en-AU" sz="1000" dirty="0"/>
              <a:t>Pardi Gras, mambo-ooh</a:t>
            </a:r>
            <a:br>
              <a:rPr lang="en-AU" sz="1000" dirty="0"/>
            </a:br>
            <a:r>
              <a:rPr lang="en-AU" sz="1000" dirty="0"/>
              <a:t>Down in New Orleans</a:t>
            </a:r>
          </a:p>
          <a:p>
            <a:r>
              <a:rPr lang="en-AU" sz="1000" dirty="0"/>
              <a:t>Down in New Orleans</a:t>
            </a:r>
            <a:br>
              <a:rPr lang="en-AU" sz="1000" dirty="0"/>
            </a:br>
            <a:r>
              <a:rPr lang="en-AU" sz="1000" dirty="0"/>
              <a:t>Where the blues was born</a:t>
            </a:r>
            <a:br>
              <a:rPr lang="en-AU" sz="1000" dirty="0"/>
            </a:br>
            <a:r>
              <a:rPr lang="en-AU" sz="1000" dirty="0"/>
              <a:t>It takes a cool cat</a:t>
            </a:r>
            <a:br>
              <a:rPr lang="en-AU" sz="1000" dirty="0"/>
            </a:br>
            <a:r>
              <a:rPr lang="en-AU" sz="1000" dirty="0"/>
              <a:t>To blow a horn</a:t>
            </a:r>
            <a:br>
              <a:rPr lang="en-AU" sz="1000" dirty="0"/>
            </a:br>
            <a:r>
              <a:rPr lang="en-AU" sz="1000" dirty="0"/>
              <a:t>On LaSalle and Rampart Street</a:t>
            </a:r>
            <a:br>
              <a:rPr lang="en-AU" sz="1000" dirty="0"/>
            </a:br>
            <a:r>
              <a:rPr lang="en-AU" sz="1000" dirty="0"/>
              <a:t>The combo’s there with a mambo beat</a:t>
            </a:r>
          </a:p>
          <a:p>
            <a:r>
              <a:rPr lang="en-AU" sz="1000" dirty="0"/>
              <a:t>The Mardi Gras, mambo, mambo, mambo</a:t>
            </a:r>
            <a:br>
              <a:rPr lang="en-AU" sz="1000" dirty="0"/>
            </a:br>
            <a:r>
              <a:rPr lang="en-AU" sz="1000" dirty="0"/>
              <a:t>Party Gras, mambo, mambo, mambo</a:t>
            </a:r>
            <a:br>
              <a:rPr lang="en-AU" sz="1000" dirty="0"/>
            </a:br>
            <a:r>
              <a:rPr lang="en-AU" sz="1000" dirty="0"/>
              <a:t>Party Gras, mambo-ooh</a:t>
            </a:r>
            <a:br>
              <a:rPr lang="en-AU" sz="1000" dirty="0"/>
            </a:br>
            <a:r>
              <a:rPr lang="en-AU" sz="1000" dirty="0"/>
              <a:t>Down in New Orleans</a:t>
            </a:r>
          </a:p>
          <a:p>
            <a:r>
              <a:rPr lang="en-AU" sz="1000" dirty="0"/>
              <a:t>(chorus)</a:t>
            </a:r>
            <a:br>
              <a:rPr lang="en-AU" sz="1000" dirty="0"/>
            </a:br>
            <a:r>
              <a:rPr lang="en-AU" sz="1000" dirty="0"/>
              <a:t>Mardi Gras, mambo, mambo, mambo</a:t>
            </a:r>
            <a:br>
              <a:rPr lang="en-AU" sz="1000" dirty="0"/>
            </a:br>
            <a:r>
              <a:rPr lang="en-AU" sz="1000" dirty="0"/>
              <a:t>Party Gras, mambo, mambo, mambo</a:t>
            </a:r>
            <a:br>
              <a:rPr lang="en-AU" sz="1000" dirty="0"/>
            </a:br>
            <a:r>
              <a:rPr lang="en-AU" sz="1000" dirty="0"/>
              <a:t>Pardi Gras, mambo, mambo, mambo</a:t>
            </a:r>
            <a:br>
              <a:rPr lang="en-AU" sz="1000" dirty="0"/>
            </a:br>
            <a:r>
              <a:rPr lang="en-AU" sz="1000" dirty="0"/>
              <a:t>FADES-</a:t>
            </a:r>
            <a:br>
              <a:rPr lang="en-AU" sz="1000" dirty="0"/>
            </a:br>
            <a:r>
              <a:rPr lang="en-AU" sz="1000" dirty="0"/>
              <a:t>Pardi Gras, mambo, mambo, mambo.</a:t>
            </a:r>
          </a:p>
          <a:p>
            <a:endParaRPr lang="en-US" sz="1000" dirty="0"/>
          </a:p>
        </p:txBody>
      </p:sp>
    </p:spTree>
    <p:extLst>
      <p:ext uri="{BB962C8B-B14F-4D97-AF65-F5344CB8AC3E}">
        <p14:creationId xmlns:p14="http://schemas.microsoft.com/office/powerpoint/2010/main" val="373644238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otalTime>13</TotalTime>
  <Words>560</Words>
  <Application>Microsoft Office PowerPoint</Application>
  <PresentationFormat>Panorámica</PresentationFormat>
  <Paragraphs>47</Paragraphs>
  <Slides>11</Slides>
  <Notes>0</Notes>
  <HiddenSlides>0</HiddenSlides>
  <MMClips>0</MMClips>
  <ScaleCrop>false</ScaleCrop>
  <HeadingPairs>
    <vt:vector size="4" baseType="variant">
      <vt:variant>
        <vt:lpstr>Tema</vt:lpstr>
      </vt:variant>
      <vt:variant>
        <vt:i4>1</vt:i4>
      </vt:variant>
      <vt:variant>
        <vt:lpstr>Títulos de diapositiva</vt:lpstr>
      </vt:variant>
      <vt:variant>
        <vt:i4>11</vt:i4>
      </vt:variant>
    </vt:vector>
  </HeadingPairs>
  <TitlesOfParts>
    <vt:vector size="12" baseType="lpstr">
      <vt:lpstr>Ion Boardroom</vt:lpstr>
      <vt:lpstr>Mardi Gras</vt:lpstr>
      <vt:lpstr>Place</vt:lpstr>
      <vt:lpstr>What date is Mardi Gras 2023?</vt:lpstr>
      <vt:lpstr>Origen de la tradición</vt:lpstr>
      <vt:lpstr>Location</vt:lpstr>
      <vt:lpstr>¿Cómo se celebra en la actualidad?</vt:lpstr>
      <vt:lpstr>Costumes</vt:lpstr>
      <vt:lpstr>Costumes</vt:lpstr>
      <vt:lpstr>Music or song</vt:lpstr>
      <vt:lpstr>Curiosidades</vt:lpstr>
      <vt:lpstr>Las carrozas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Mardi Gras</dc:title>
  <dc:creator>Carla Dolado</dc:creator>
  <cp:lastModifiedBy>Carla Dolado</cp:lastModifiedBy>
  <cp:revision>19</cp:revision>
  <dcterms:created xsi:type="dcterms:W3CDTF">2020-02-13T09:26:59Z</dcterms:created>
  <dcterms:modified xsi:type="dcterms:W3CDTF">2023-02-08T23:20:06Z</dcterms:modified>
</cp:coreProperties>
</file>