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4" r:id="rId5"/>
    <p:sldId id="265" r:id="rId6"/>
    <p:sldId id="261" r:id="rId7"/>
    <p:sldId id="266"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E5B7B-DD03-125B-8E7D-158AD75F6692}" v="1" dt="2023-02-15T23:50:56.453"/>
    <p1510:client id="{CDD418B8-420D-F5F8-2EEC-48C3EB177D80}" v="157" dt="2023-02-12T17:10:14.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5"/>
    <p:restoredTop sz="94681"/>
  </p:normalViewPr>
  <p:slideViewPr>
    <p:cSldViewPr snapToGrid="0" snapToObjects="1">
      <p:cViewPr varScale="1">
        <p:scale>
          <a:sx n="89" d="100"/>
          <a:sy n="89" d="100"/>
        </p:scale>
        <p:origin x="184" y="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iago Arroyo Villares" userId="S::santiago.arroyo@colegiosfec.com::0d987fe9-c0a7-43e9-a233-493a3bb0a48c" providerId="AD" clId="Web-{CDD418B8-420D-F5F8-2EEC-48C3EB177D80}"/>
    <pc:docChg chg="addSld delSld modSld">
      <pc:chgData name="Santiago Arroyo Villares" userId="S::santiago.arroyo@colegiosfec.com::0d987fe9-c0a7-43e9-a233-493a3bb0a48c" providerId="AD" clId="Web-{CDD418B8-420D-F5F8-2EEC-48C3EB177D80}" dt="2023-02-12T17:10:10.905" v="151" actId="20577"/>
      <pc:docMkLst>
        <pc:docMk/>
      </pc:docMkLst>
      <pc:sldChg chg="modSp new del">
        <pc:chgData name="Santiago Arroyo Villares" userId="S::santiago.arroyo@colegiosfec.com::0d987fe9-c0a7-43e9-a233-493a3bb0a48c" providerId="AD" clId="Web-{CDD418B8-420D-F5F8-2EEC-48C3EB177D80}" dt="2023-02-12T17:04:46.942" v="12"/>
        <pc:sldMkLst>
          <pc:docMk/>
          <pc:sldMk cId="1183248896" sldId="263"/>
        </pc:sldMkLst>
        <pc:spChg chg="mod">
          <ac:chgData name="Santiago Arroyo Villares" userId="S::santiago.arroyo@colegiosfec.com::0d987fe9-c0a7-43e9-a233-493a3bb0a48c" providerId="AD" clId="Web-{CDD418B8-420D-F5F8-2EEC-48C3EB177D80}" dt="2023-02-12T17:04:32.394" v="6" actId="20577"/>
          <ac:spMkLst>
            <pc:docMk/>
            <pc:sldMk cId="1183248896" sldId="263"/>
            <ac:spMk id="2" creationId="{55725F36-80B3-BB02-1B85-F29FC90D81CF}"/>
          </ac:spMkLst>
        </pc:spChg>
      </pc:sldChg>
      <pc:sldChg chg="addSp modSp new">
        <pc:chgData name="Santiago Arroyo Villares" userId="S::santiago.arroyo@colegiosfec.com::0d987fe9-c0a7-43e9-a233-493a3bb0a48c" providerId="AD" clId="Web-{CDD418B8-420D-F5F8-2EEC-48C3EB177D80}" dt="2023-02-12T17:06:56.805" v="88" actId="1076"/>
        <pc:sldMkLst>
          <pc:docMk/>
          <pc:sldMk cId="3345619276" sldId="264"/>
        </pc:sldMkLst>
        <pc:spChg chg="mod">
          <ac:chgData name="Santiago Arroyo Villares" userId="S::santiago.arroyo@colegiosfec.com::0d987fe9-c0a7-43e9-a233-493a3bb0a48c" providerId="AD" clId="Web-{CDD418B8-420D-F5F8-2EEC-48C3EB177D80}" dt="2023-02-12T17:04:46.082" v="11" actId="20577"/>
          <ac:spMkLst>
            <pc:docMk/>
            <pc:sldMk cId="3345619276" sldId="264"/>
            <ac:spMk id="2" creationId="{5A645A63-6516-F043-A91E-46498604AD95}"/>
          </ac:spMkLst>
        </pc:spChg>
        <pc:spChg chg="mod">
          <ac:chgData name="Santiago Arroyo Villares" userId="S::santiago.arroyo@colegiosfec.com::0d987fe9-c0a7-43e9-a233-493a3bb0a48c" providerId="AD" clId="Web-{CDD418B8-420D-F5F8-2EEC-48C3EB177D80}" dt="2023-02-12T17:06:56.696" v="87" actId="14100"/>
          <ac:spMkLst>
            <pc:docMk/>
            <pc:sldMk cId="3345619276" sldId="264"/>
            <ac:spMk id="3" creationId="{A2AC3DBC-FB75-0347-81CC-CF9A6A5C315F}"/>
          </ac:spMkLst>
        </pc:spChg>
        <pc:picChg chg="add mod">
          <ac:chgData name="Santiago Arroyo Villares" userId="S::santiago.arroyo@colegiosfec.com::0d987fe9-c0a7-43e9-a233-493a3bb0a48c" providerId="AD" clId="Web-{CDD418B8-420D-F5F8-2EEC-48C3EB177D80}" dt="2023-02-12T17:06:56.805" v="88" actId="1076"/>
          <ac:picMkLst>
            <pc:docMk/>
            <pc:sldMk cId="3345619276" sldId="264"/>
            <ac:picMk id="4" creationId="{4C2A18AE-CF16-2807-BDB6-D921AA816862}"/>
          </ac:picMkLst>
        </pc:picChg>
      </pc:sldChg>
      <pc:sldChg chg="modSp new">
        <pc:chgData name="Santiago Arroyo Villares" userId="S::santiago.arroyo@colegiosfec.com::0d987fe9-c0a7-43e9-a233-493a3bb0a48c" providerId="AD" clId="Web-{CDD418B8-420D-F5F8-2EEC-48C3EB177D80}" dt="2023-02-12T17:09:10.122" v="149" actId="20577"/>
        <pc:sldMkLst>
          <pc:docMk/>
          <pc:sldMk cId="639795544" sldId="265"/>
        </pc:sldMkLst>
        <pc:spChg chg="mod">
          <ac:chgData name="Santiago Arroyo Villares" userId="S::santiago.arroyo@colegiosfec.com::0d987fe9-c0a7-43e9-a233-493a3bb0a48c" providerId="AD" clId="Web-{CDD418B8-420D-F5F8-2EEC-48C3EB177D80}" dt="2023-02-12T17:07:03.134" v="91" actId="20577"/>
          <ac:spMkLst>
            <pc:docMk/>
            <pc:sldMk cId="639795544" sldId="265"/>
            <ac:spMk id="2" creationId="{55BB7A8B-6D3B-87A8-DAA5-0EF3E04AF029}"/>
          </ac:spMkLst>
        </pc:spChg>
        <pc:spChg chg="mod">
          <ac:chgData name="Santiago Arroyo Villares" userId="S::santiago.arroyo@colegiosfec.com::0d987fe9-c0a7-43e9-a233-493a3bb0a48c" providerId="AD" clId="Web-{CDD418B8-420D-F5F8-2EEC-48C3EB177D80}" dt="2023-02-12T17:09:10.122" v="149" actId="20577"/>
          <ac:spMkLst>
            <pc:docMk/>
            <pc:sldMk cId="639795544" sldId="265"/>
            <ac:spMk id="3" creationId="{FA7FC821-D9BB-6F16-93F9-77AAC336A323}"/>
          </ac:spMkLst>
        </pc:spChg>
      </pc:sldChg>
      <pc:sldChg chg="addSp modSp new mod modClrScheme chgLayout">
        <pc:chgData name="Santiago Arroyo Villares" userId="S::santiago.arroyo@colegiosfec.com::0d987fe9-c0a7-43e9-a233-493a3bb0a48c" providerId="AD" clId="Web-{CDD418B8-420D-F5F8-2EEC-48C3EB177D80}" dt="2023-02-12T17:10:10.905" v="151" actId="20577"/>
        <pc:sldMkLst>
          <pc:docMk/>
          <pc:sldMk cId="1896558884" sldId="266"/>
        </pc:sldMkLst>
        <pc:spChg chg="mod ord">
          <ac:chgData name="Santiago Arroyo Villares" userId="S::santiago.arroyo@colegiosfec.com::0d987fe9-c0a7-43e9-a233-493a3bb0a48c" providerId="AD" clId="Web-{CDD418B8-420D-F5F8-2EEC-48C3EB177D80}" dt="2023-02-12T17:07:10.915" v="95"/>
          <ac:spMkLst>
            <pc:docMk/>
            <pc:sldMk cId="1896558884" sldId="266"/>
            <ac:spMk id="2" creationId="{4799BB5E-03C6-2AB7-A86F-28DC7F336F3A}"/>
          </ac:spMkLst>
        </pc:spChg>
        <pc:spChg chg="add mod ord">
          <ac:chgData name="Santiago Arroyo Villares" userId="S::santiago.arroyo@colegiosfec.com::0d987fe9-c0a7-43e9-a233-493a3bb0a48c" providerId="AD" clId="Web-{CDD418B8-420D-F5F8-2EEC-48C3EB177D80}" dt="2023-02-12T17:10:10.905" v="151" actId="20577"/>
          <ac:spMkLst>
            <pc:docMk/>
            <pc:sldMk cId="1896558884" sldId="266"/>
            <ac:spMk id="3" creationId="{CC6043B1-0ED2-578A-33EB-5A9433397C45}"/>
          </ac:spMkLst>
        </pc:spChg>
      </pc:sldChg>
    </pc:docChg>
  </pc:docChgLst>
  <pc:docChgLst>
    <pc:chgData name="Miriam Erdozain Irigoyen" userId="S::miriam.erdozain@colegiosfec.com::82935464-15af-49f9-aeeb-4daccdc72b10" providerId="AD" clId="Web-{469E5B7B-DD03-125B-8E7D-158AD75F6692}"/>
    <pc:docChg chg="modSld">
      <pc:chgData name="Miriam Erdozain Irigoyen" userId="S::miriam.erdozain@colegiosfec.com::82935464-15af-49f9-aeeb-4daccdc72b10" providerId="AD" clId="Web-{469E5B7B-DD03-125B-8E7D-158AD75F6692}" dt="2023-02-15T23:50:56.453" v="0" actId="1076"/>
      <pc:docMkLst>
        <pc:docMk/>
      </pc:docMkLst>
      <pc:sldChg chg="modSp">
        <pc:chgData name="Miriam Erdozain Irigoyen" userId="S::miriam.erdozain@colegiosfec.com::82935464-15af-49f9-aeeb-4daccdc72b10" providerId="AD" clId="Web-{469E5B7B-DD03-125B-8E7D-158AD75F6692}" dt="2023-02-15T23:50:56.453" v="0" actId="1076"/>
        <pc:sldMkLst>
          <pc:docMk/>
          <pc:sldMk cId="1718315530" sldId="261"/>
        </pc:sldMkLst>
        <pc:picChg chg="mod">
          <ac:chgData name="Miriam Erdozain Irigoyen" userId="S::miriam.erdozain@colegiosfec.com::82935464-15af-49f9-aeeb-4daccdc72b10" providerId="AD" clId="Web-{469E5B7B-DD03-125B-8E7D-158AD75F6692}" dt="2023-02-15T23:50:56.453" v="0" actId="1076"/>
          <ac:picMkLst>
            <pc:docMk/>
            <pc:sldMk cId="1718315530" sldId="261"/>
            <ac:picMk id="14" creationId="{9B4E36D5-5E85-4D0A-3567-B592AAB7049D}"/>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0B1304A-4167-FC4A-A42E-0D6DD848F0FA}" type="datetimeFigureOut">
              <a:rPr lang="en-ES" smtClean="0"/>
              <a:t>02/15/2023</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a:xfrm>
            <a:off x="9255346" y="2750337"/>
            <a:ext cx="1171888" cy="1356442"/>
          </a:xfrm>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343643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0B1304A-4167-FC4A-A42E-0D6DD848F0FA}" type="datetimeFigureOut">
              <a:rPr lang="en-ES" smtClean="0"/>
              <a:t>02/15/2023</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a:xfrm>
            <a:off x="10729455" y="4711309"/>
            <a:ext cx="1154151" cy="1090789"/>
          </a:xfrm>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320613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0B1304A-4167-FC4A-A42E-0D6DD848F0FA}" type="datetimeFigureOut">
              <a:rPr lang="en-ES" smtClean="0"/>
              <a:t>02/15/2023</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a:xfrm>
            <a:off x="10729455" y="4711615"/>
            <a:ext cx="1154151" cy="1090789"/>
          </a:xfrm>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294331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0B1304A-4167-FC4A-A42E-0D6DD848F0FA}" type="datetimeFigureOut">
              <a:rPr lang="en-ES" smtClean="0"/>
              <a:t>02/15/2023</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a:xfrm>
            <a:off x="10729455" y="4709925"/>
            <a:ext cx="1154151" cy="1090789"/>
          </a:xfrm>
        </p:spPr>
        <p:txBody>
          <a:bodyPr/>
          <a:lstStyle/>
          <a:p>
            <a:fld id="{B3C412D4-385F-4746-B742-87334D5C0673}" type="slidenum">
              <a:rPr lang="en-ES" smtClean="0"/>
              <a:t>‹Nº›</a:t>
            </a:fld>
            <a:endParaRPr lang="en-E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1390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0B1304A-4167-FC4A-A42E-0D6DD848F0FA}" type="datetimeFigureOut">
              <a:rPr lang="en-ES" smtClean="0"/>
              <a:t>02/15/2023</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a:xfrm>
            <a:off x="10729455" y="4709925"/>
            <a:ext cx="1154151" cy="1090789"/>
          </a:xfrm>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2152685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90B1304A-4167-FC4A-A42E-0D6DD848F0FA}" type="datetimeFigureOut">
              <a:rPr lang="en-ES" smtClean="0"/>
              <a:t>02/15/2023</a:t>
            </a:fld>
            <a:endParaRPr lang="en-ES"/>
          </a:p>
        </p:txBody>
      </p:sp>
      <p:sp>
        <p:nvSpPr>
          <p:cNvPr id="4" name="Footer Placeholder 3"/>
          <p:cNvSpPr>
            <a:spLocks noGrp="1"/>
          </p:cNvSpPr>
          <p:nvPr>
            <p:ph type="ftr" sz="quarter" idx="11"/>
          </p:nvPr>
        </p:nvSpPr>
        <p:spPr/>
        <p:txBody>
          <a:bodyPr/>
          <a:lstStyle/>
          <a:p>
            <a:endParaRPr lang="en-ES"/>
          </a:p>
        </p:txBody>
      </p:sp>
      <p:sp>
        <p:nvSpPr>
          <p:cNvPr id="5" name="Slide Number Placeholder 4"/>
          <p:cNvSpPr>
            <a:spLocks noGrp="1"/>
          </p:cNvSpPr>
          <p:nvPr>
            <p:ph type="sldNum" sz="quarter" idx="12"/>
          </p:nvPr>
        </p:nvSpPr>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3134555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90B1304A-4167-FC4A-A42E-0D6DD848F0FA}" type="datetimeFigureOut">
              <a:rPr lang="en-ES" smtClean="0"/>
              <a:t>02/15/2023</a:t>
            </a:fld>
            <a:endParaRPr lang="en-ES"/>
          </a:p>
        </p:txBody>
      </p:sp>
      <p:sp>
        <p:nvSpPr>
          <p:cNvPr id="4" name="Footer Placeholder 3"/>
          <p:cNvSpPr>
            <a:spLocks noGrp="1"/>
          </p:cNvSpPr>
          <p:nvPr>
            <p:ph type="ftr" sz="quarter" idx="11"/>
          </p:nvPr>
        </p:nvSpPr>
        <p:spPr/>
        <p:txBody>
          <a:bodyPr/>
          <a:lstStyle/>
          <a:p>
            <a:endParaRPr lang="en-ES"/>
          </a:p>
        </p:txBody>
      </p:sp>
      <p:sp>
        <p:nvSpPr>
          <p:cNvPr id="5" name="Slide Number Placeholder 4"/>
          <p:cNvSpPr>
            <a:spLocks noGrp="1"/>
          </p:cNvSpPr>
          <p:nvPr>
            <p:ph type="sldNum" sz="quarter" idx="12"/>
          </p:nvPr>
        </p:nvSpPr>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1581142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0B1304A-4167-FC4A-A42E-0D6DD848F0FA}" type="datetimeFigureOut">
              <a:rPr lang="en-ES" smtClean="0"/>
              <a:t>02/15/2023</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3034355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0B1304A-4167-FC4A-A42E-0D6DD848F0FA}" type="datetimeFigureOut">
              <a:rPr lang="en-ES" smtClean="0"/>
              <a:t>02/15/2023</a:t>
            </a:fld>
            <a:endParaRPr lang="en-ES"/>
          </a:p>
        </p:txBody>
      </p:sp>
      <p:sp>
        <p:nvSpPr>
          <p:cNvPr id="5" name="Footer Placeholder 4"/>
          <p:cNvSpPr>
            <a:spLocks noGrp="1"/>
          </p:cNvSpPr>
          <p:nvPr>
            <p:ph type="ftr" sz="quarter" idx="11"/>
          </p:nvPr>
        </p:nvSpPr>
        <p:spPr>
          <a:xfrm>
            <a:off x="680321" y="5936188"/>
            <a:ext cx="6126805" cy="365125"/>
          </a:xfrm>
        </p:spPr>
        <p:txBody>
          <a:bodyPr/>
          <a:lstStyle/>
          <a:p>
            <a:endParaRPr lang="en-E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3C412D4-385F-4746-B742-87334D5C0673}" type="slidenum">
              <a:rPr lang="en-ES" smtClean="0"/>
              <a:t>‹Nº›</a:t>
            </a:fld>
            <a:endParaRPr lang="en-ES"/>
          </a:p>
        </p:txBody>
      </p:sp>
    </p:spTree>
    <p:extLst>
      <p:ext uri="{BB962C8B-B14F-4D97-AF65-F5344CB8AC3E}">
        <p14:creationId xmlns:p14="http://schemas.microsoft.com/office/powerpoint/2010/main" val="96973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0B1304A-4167-FC4A-A42E-0D6DD848F0FA}" type="datetimeFigureOut">
              <a:rPr lang="en-ES" smtClean="0"/>
              <a:t>02/15/2023</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332650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0B1304A-4167-FC4A-A42E-0D6DD848F0FA}" type="datetimeFigureOut">
              <a:rPr lang="en-ES" smtClean="0"/>
              <a:t>02/15/2023</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a:xfrm>
            <a:off x="10729455" y="2869895"/>
            <a:ext cx="1154151" cy="1090789"/>
          </a:xfrm>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429224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0B1304A-4167-FC4A-A42E-0D6DD848F0FA}" type="datetimeFigureOut">
              <a:rPr lang="en-ES" smtClean="0"/>
              <a:t>02/15/2023</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174764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0B1304A-4167-FC4A-A42E-0D6DD848F0FA}" type="datetimeFigureOut">
              <a:rPr lang="en-ES" smtClean="0"/>
              <a:t>02/15/2023</a:t>
            </a:fld>
            <a:endParaRPr lang="en-ES"/>
          </a:p>
        </p:txBody>
      </p:sp>
      <p:sp>
        <p:nvSpPr>
          <p:cNvPr id="8" name="Footer Placeholder 7"/>
          <p:cNvSpPr>
            <a:spLocks noGrp="1"/>
          </p:cNvSpPr>
          <p:nvPr>
            <p:ph type="ftr" sz="quarter" idx="11"/>
          </p:nvPr>
        </p:nvSpPr>
        <p:spPr/>
        <p:txBody>
          <a:bodyPr/>
          <a:lstStyle/>
          <a:p>
            <a:endParaRPr lang="en-ES"/>
          </a:p>
        </p:txBody>
      </p:sp>
      <p:sp>
        <p:nvSpPr>
          <p:cNvPr id="9" name="Slide Number Placeholder 8"/>
          <p:cNvSpPr>
            <a:spLocks noGrp="1"/>
          </p:cNvSpPr>
          <p:nvPr>
            <p:ph type="sldNum" sz="quarter" idx="12"/>
          </p:nvPr>
        </p:nvSpPr>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68614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0B1304A-4167-FC4A-A42E-0D6DD848F0FA}" type="datetimeFigureOut">
              <a:rPr lang="en-ES" smtClean="0"/>
              <a:t>02/15/2023</a:t>
            </a:fld>
            <a:endParaRPr lang="en-ES"/>
          </a:p>
        </p:txBody>
      </p:sp>
      <p:sp>
        <p:nvSpPr>
          <p:cNvPr id="4" name="Footer Placeholder 3"/>
          <p:cNvSpPr>
            <a:spLocks noGrp="1"/>
          </p:cNvSpPr>
          <p:nvPr>
            <p:ph type="ftr" sz="quarter" idx="11"/>
          </p:nvPr>
        </p:nvSpPr>
        <p:spPr/>
        <p:txBody>
          <a:bodyPr/>
          <a:lstStyle/>
          <a:p>
            <a:endParaRPr lang="en-ES"/>
          </a:p>
        </p:txBody>
      </p:sp>
      <p:sp>
        <p:nvSpPr>
          <p:cNvPr id="5" name="Slide Number Placeholder 4"/>
          <p:cNvSpPr>
            <a:spLocks noGrp="1"/>
          </p:cNvSpPr>
          <p:nvPr>
            <p:ph type="sldNum" sz="quarter" idx="12"/>
          </p:nvPr>
        </p:nvSpPr>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87702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0B1304A-4167-FC4A-A42E-0D6DD848F0FA}" type="datetimeFigureOut">
              <a:rPr lang="en-ES" smtClean="0"/>
              <a:t>02/15/2023</a:t>
            </a:fld>
            <a:endParaRPr lang="en-ES"/>
          </a:p>
        </p:txBody>
      </p:sp>
      <p:sp>
        <p:nvSpPr>
          <p:cNvPr id="3" name="Footer Placeholder 2"/>
          <p:cNvSpPr>
            <a:spLocks noGrp="1"/>
          </p:cNvSpPr>
          <p:nvPr>
            <p:ph type="ftr" sz="quarter" idx="11"/>
          </p:nvPr>
        </p:nvSpPr>
        <p:spPr/>
        <p:txBody>
          <a:bodyPr/>
          <a:lstStyle/>
          <a:p>
            <a:endParaRPr lang="en-ES"/>
          </a:p>
        </p:txBody>
      </p:sp>
      <p:sp>
        <p:nvSpPr>
          <p:cNvPr id="4" name="Slide Number Placeholder 3"/>
          <p:cNvSpPr>
            <a:spLocks noGrp="1"/>
          </p:cNvSpPr>
          <p:nvPr>
            <p:ph type="sldNum" sz="quarter" idx="12"/>
          </p:nvPr>
        </p:nvSpPr>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245969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0B1304A-4167-FC4A-A42E-0D6DD848F0FA}" type="datetimeFigureOut">
              <a:rPr lang="en-ES" smtClean="0"/>
              <a:t>02/15/2023</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188842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0B1304A-4167-FC4A-A42E-0D6DD848F0FA}" type="datetimeFigureOut">
              <a:rPr lang="en-ES" smtClean="0"/>
              <a:t>02/15/2023</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B3C412D4-385F-4746-B742-87334D5C0673}" type="slidenum">
              <a:rPr lang="en-ES" smtClean="0"/>
              <a:t>‹Nº›</a:t>
            </a:fld>
            <a:endParaRPr lang="en-ES"/>
          </a:p>
        </p:txBody>
      </p:sp>
    </p:spTree>
    <p:extLst>
      <p:ext uri="{BB962C8B-B14F-4D97-AF65-F5344CB8AC3E}">
        <p14:creationId xmlns:p14="http://schemas.microsoft.com/office/powerpoint/2010/main" val="285398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0B1304A-4167-FC4A-A42E-0D6DD848F0FA}" type="datetimeFigureOut">
              <a:rPr lang="en-ES" smtClean="0"/>
              <a:t>02/15/2023</a:t>
            </a:fld>
            <a:endParaRPr lang="en-E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E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3C412D4-385F-4746-B742-87334D5C0673}" type="slidenum">
              <a:rPr lang="en-ES" smtClean="0"/>
              <a:t>‹Nº›</a:t>
            </a:fld>
            <a:endParaRPr lang="en-ES"/>
          </a:p>
        </p:txBody>
      </p:sp>
    </p:spTree>
    <p:extLst>
      <p:ext uri="{BB962C8B-B14F-4D97-AF65-F5344CB8AC3E}">
        <p14:creationId xmlns:p14="http://schemas.microsoft.com/office/powerpoint/2010/main" val="27353437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3.png"/><Relationship Id="rId9" Type="http://schemas.openxmlformats.org/officeDocument/2006/relationships/hyperlink" Target="https://youtu.be/f2IpnYqoP-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1C30B4-E836-EA41-88F0-66FC2A7E32F7}"/>
              </a:ext>
            </a:extLst>
          </p:cNvPr>
          <p:cNvSpPr>
            <a:spLocks noGrp="1"/>
          </p:cNvSpPr>
          <p:nvPr>
            <p:ph type="subTitle" idx="1"/>
          </p:nvPr>
        </p:nvSpPr>
        <p:spPr/>
        <p:txBody>
          <a:bodyPr/>
          <a:lstStyle/>
          <a:p>
            <a:endParaRPr lang="en-ES"/>
          </a:p>
        </p:txBody>
      </p:sp>
      <p:pic>
        <p:nvPicPr>
          <p:cNvPr id="4" name="Imagen 3" descr="Imagen que contiene Patrón de fondo&#10;&#10;Descripción generada automáticamente">
            <a:extLst>
              <a:ext uri="{FF2B5EF4-FFF2-40B4-BE49-F238E27FC236}">
                <a16:creationId xmlns:a16="http://schemas.microsoft.com/office/drawing/2014/main" id="{117185DC-CFBA-768F-88C8-6AE5B6600CA6}"/>
              </a:ext>
            </a:extLst>
          </p:cNvPr>
          <p:cNvPicPr>
            <a:picLocks noChangeAspect="1"/>
          </p:cNvPicPr>
          <p:nvPr/>
        </p:nvPicPr>
        <p:blipFill>
          <a:blip r:embed="rId2"/>
          <a:stretch>
            <a:fillRect/>
          </a:stretch>
        </p:blipFill>
        <p:spPr>
          <a:xfrm>
            <a:off x="0" y="571500"/>
            <a:ext cx="9305193" cy="5443538"/>
          </a:xfrm>
          <a:prstGeom prst="rect">
            <a:avLst/>
          </a:prstGeom>
        </p:spPr>
      </p:pic>
      <p:pic>
        <p:nvPicPr>
          <p:cNvPr id="7" name="Imagen 6" descr="Icono&#10;&#10;Descripción generada automáticamente">
            <a:extLst>
              <a:ext uri="{FF2B5EF4-FFF2-40B4-BE49-F238E27FC236}">
                <a16:creationId xmlns:a16="http://schemas.microsoft.com/office/drawing/2014/main" id="{A9CA1C31-BF2A-1D4E-181C-41A187369787}"/>
              </a:ext>
            </a:extLst>
          </p:cNvPr>
          <p:cNvPicPr>
            <a:picLocks noChangeAspect="1"/>
          </p:cNvPicPr>
          <p:nvPr/>
        </p:nvPicPr>
        <p:blipFill>
          <a:blip r:embed="rId3"/>
          <a:stretch>
            <a:fillRect/>
          </a:stretch>
        </p:blipFill>
        <p:spPr>
          <a:xfrm>
            <a:off x="9305194" y="1682504"/>
            <a:ext cx="2886806" cy="3242105"/>
          </a:xfrm>
          <a:prstGeom prst="rect">
            <a:avLst/>
          </a:prstGeom>
        </p:spPr>
      </p:pic>
    </p:spTree>
    <p:extLst>
      <p:ext uri="{BB962C8B-B14F-4D97-AF65-F5344CB8AC3E}">
        <p14:creationId xmlns:p14="http://schemas.microsoft.com/office/powerpoint/2010/main" val="90778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92" name="Picture 191">
            <a:extLst>
              <a:ext uri="{FF2B5EF4-FFF2-40B4-BE49-F238E27FC236}">
                <a16:creationId xmlns:a16="http://schemas.microsoft.com/office/drawing/2014/main" id="{01A3CA1B-1530-4046-A299-90F41FE7F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3" name="Picture 192">
            <a:extLst>
              <a:ext uri="{FF2B5EF4-FFF2-40B4-BE49-F238E27FC236}">
                <a16:creationId xmlns:a16="http://schemas.microsoft.com/office/drawing/2014/main" id="{785DE991-651A-4067-9345-3545914532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94" name="Picture 193">
            <a:extLst>
              <a:ext uri="{FF2B5EF4-FFF2-40B4-BE49-F238E27FC236}">
                <a16:creationId xmlns:a16="http://schemas.microsoft.com/office/drawing/2014/main" id="{B1A7D09E-FC38-41AC-AD2B-A9DCCFCBE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95" name="Rectangle 194">
            <a:extLst>
              <a:ext uri="{FF2B5EF4-FFF2-40B4-BE49-F238E27FC236}">
                <a16:creationId xmlns:a16="http://schemas.microsoft.com/office/drawing/2014/main" id="{3717E301-9A1C-441F-BCE3-A7978A1C3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Rectangle 195">
            <a:extLst>
              <a:ext uri="{FF2B5EF4-FFF2-40B4-BE49-F238E27FC236}">
                <a16:creationId xmlns:a16="http://schemas.microsoft.com/office/drawing/2014/main" id="{4C92FBE1-7876-42B4-BB11-46FF68221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7" name="Rectangle 196">
            <a:extLst>
              <a:ext uri="{FF2B5EF4-FFF2-40B4-BE49-F238E27FC236}">
                <a16:creationId xmlns:a16="http://schemas.microsoft.com/office/drawing/2014/main" id="{A71C8C4C-B917-4631-9FDE-FC3A5FA26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8" name="Picture 197">
            <a:extLst>
              <a:ext uri="{FF2B5EF4-FFF2-40B4-BE49-F238E27FC236}">
                <a16:creationId xmlns:a16="http://schemas.microsoft.com/office/drawing/2014/main" id="{CEBFA857-F019-4043-8918-992AED80C8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199" name="Rectangle 198">
            <a:extLst>
              <a:ext uri="{FF2B5EF4-FFF2-40B4-BE49-F238E27FC236}">
                <a16:creationId xmlns:a16="http://schemas.microsoft.com/office/drawing/2014/main" id="{A53A2C4A-7938-4419-8904-6D2453346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57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78AC2FA8-410E-4F7D-8A38-988297147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BD48AE7-9957-044D-B310-84BFE2F1725D}"/>
              </a:ext>
            </a:extLst>
          </p:cNvPr>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4800" b="1"/>
              <a:t>LOCATION</a:t>
            </a:r>
          </a:p>
        </p:txBody>
      </p:sp>
      <p:sp>
        <p:nvSpPr>
          <p:cNvPr id="201" name="Rectangle 200">
            <a:extLst>
              <a:ext uri="{FF2B5EF4-FFF2-40B4-BE49-F238E27FC236}">
                <a16:creationId xmlns:a16="http://schemas.microsoft.com/office/drawing/2014/main" id="{B8ABD5F6-C0F5-4646-B17F-8CDF751EA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Rectangle 201">
            <a:extLst>
              <a:ext uri="{FF2B5EF4-FFF2-40B4-BE49-F238E27FC236}">
                <a16:creationId xmlns:a16="http://schemas.microsoft.com/office/drawing/2014/main" id="{DA7F6F6D-DC70-44FC-9DB5-E57814E15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CF26CDD1-21FC-474C-A2C9-7B8DB767E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8">
            <a:extLst>
              <a:ext uri="{FF2B5EF4-FFF2-40B4-BE49-F238E27FC236}">
                <a16:creationId xmlns:a16="http://schemas.microsoft.com/office/drawing/2014/main" id="{1178FC44-5940-714B-89E3-AFE1C0D539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ES"/>
          </a:p>
        </p:txBody>
      </p:sp>
      <p:sp>
        <p:nvSpPr>
          <p:cNvPr id="7" name="Rectangle 10">
            <a:extLst>
              <a:ext uri="{FF2B5EF4-FFF2-40B4-BE49-F238E27FC236}">
                <a16:creationId xmlns:a16="http://schemas.microsoft.com/office/drawing/2014/main" id="{85CCFEE0-A8DC-FC40-A171-A1A6F2B9BE3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ES"/>
          </a:p>
        </p:txBody>
      </p:sp>
      <p:pic>
        <p:nvPicPr>
          <p:cNvPr id="4" name="Imagen 3" descr="Mapa&#10;&#10;Descripción generada automáticamente">
            <a:extLst>
              <a:ext uri="{FF2B5EF4-FFF2-40B4-BE49-F238E27FC236}">
                <a16:creationId xmlns:a16="http://schemas.microsoft.com/office/drawing/2014/main" id="{4AB7074F-3DD6-1734-79B4-E686DB5B55C8}"/>
              </a:ext>
            </a:extLst>
          </p:cNvPr>
          <p:cNvPicPr>
            <a:picLocks noChangeAspect="1"/>
          </p:cNvPicPr>
          <p:nvPr/>
        </p:nvPicPr>
        <p:blipFill>
          <a:blip r:embed="rId7"/>
          <a:stretch>
            <a:fillRect/>
          </a:stretch>
        </p:blipFill>
        <p:spPr>
          <a:xfrm>
            <a:off x="-10586" y="-156"/>
            <a:ext cx="4972521" cy="6210126"/>
          </a:xfrm>
          <a:prstGeom prst="rect">
            <a:avLst/>
          </a:prstGeom>
        </p:spPr>
      </p:pic>
      <p:pic>
        <p:nvPicPr>
          <p:cNvPr id="9" name="Imagen 8" descr="Mapa&#10;&#10;Descripción generada automáticamente">
            <a:extLst>
              <a:ext uri="{FF2B5EF4-FFF2-40B4-BE49-F238E27FC236}">
                <a16:creationId xmlns:a16="http://schemas.microsoft.com/office/drawing/2014/main" id="{BF869A80-1AB8-A0F0-0B82-FF31E594400A}"/>
              </a:ext>
            </a:extLst>
          </p:cNvPr>
          <p:cNvPicPr>
            <a:picLocks noChangeAspect="1"/>
          </p:cNvPicPr>
          <p:nvPr/>
        </p:nvPicPr>
        <p:blipFill>
          <a:blip r:embed="rId8"/>
          <a:stretch>
            <a:fillRect/>
          </a:stretch>
        </p:blipFill>
        <p:spPr>
          <a:xfrm>
            <a:off x="6725889" y="928731"/>
            <a:ext cx="5455525" cy="3608602"/>
          </a:xfrm>
          <a:prstGeom prst="rect">
            <a:avLst/>
          </a:prstGeom>
        </p:spPr>
      </p:pic>
      <p:sp>
        <p:nvSpPr>
          <p:cNvPr id="8" name="Oval 7">
            <a:extLst>
              <a:ext uri="{FF2B5EF4-FFF2-40B4-BE49-F238E27FC236}">
                <a16:creationId xmlns:a16="http://schemas.microsoft.com/office/drawing/2014/main" id="{FC92A424-FA61-B943-A580-8C1D0874EF0E}"/>
              </a:ext>
            </a:extLst>
          </p:cNvPr>
          <p:cNvSpPr/>
          <p:nvPr/>
        </p:nvSpPr>
        <p:spPr>
          <a:xfrm>
            <a:off x="3606233" y="3258302"/>
            <a:ext cx="780029" cy="275942"/>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ES"/>
          </a:p>
        </p:txBody>
      </p:sp>
      <p:sp>
        <p:nvSpPr>
          <p:cNvPr id="11" name="Oval 7">
            <a:extLst>
              <a:ext uri="{FF2B5EF4-FFF2-40B4-BE49-F238E27FC236}">
                <a16:creationId xmlns:a16="http://schemas.microsoft.com/office/drawing/2014/main" id="{E49B2621-7233-E6B0-229A-8F8D121315AA}"/>
              </a:ext>
            </a:extLst>
          </p:cNvPr>
          <p:cNvSpPr/>
          <p:nvPr/>
        </p:nvSpPr>
        <p:spPr>
          <a:xfrm>
            <a:off x="9246482" y="2557671"/>
            <a:ext cx="340431" cy="2769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ES"/>
          </a:p>
        </p:txBody>
      </p:sp>
    </p:spTree>
    <p:extLst>
      <p:ext uri="{BB962C8B-B14F-4D97-AF65-F5344CB8AC3E}">
        <p14:creationId xmlns:p14="http://schemas.microsoft.com/office/powerpoint/2010/main" val="241221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C222F772-EB12-413F-8E46-943FFA39F075}"/>
              </a:ext>
            </a:extLst>
          </p:cNvPr>
          <p:cNvPicPr>
            <a:picLocks noChangeAspect="1"/>
          </p:cNvPicPr>
          <p:nvPr/>
        </p:nvPicPr>
        <p:blipFill rotWithShape="1">
          <a:blip r:embed="rId5"/>
          <a:srcRect t="13205" b="2526"/>
          <a:stretch/>
        </p:blipFill>
        <p:spPr>
          <a:xfrm>
            <a:off x="-3176" y="-11423"/>
            <a:ext cx="12192000" cy="6857991"/>
          </a:xfrm>
          <a:prstGeom prst="rect">
            <a:avLst/>
          </a:prstGeom>
        </p:spPr>
      </p:pic>
      <p:sp>
        <p:nvSpPr>
          <p:cNvPr id="19" name="Rectangle 1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BD48AE7-9957-044D-B310-84BFE2F1725D}"/>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b="1"/>
              <a:t>DATE</a:t>
            </a:r>
          </a:p>
        </p:txBody>
      </p:sp>
      <p:sp>
        <p:nvSpPr>
          <p:cNvPr id="21" name="Rectangle 2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F97B50-BD97-E94D-B25E-DD6389C8F013}"/>
              </a:ext>
            </a:extLst>
          </p:cNvPr>
          <p:cNvSpPr/>
          <p:nvPr/>
        </p:nvSpPr>
        <p:spPr>
          <a:xfrm>
            <a:off x="6462705" y="3517501"/>
            <a:ext cx="5726119" cy="461665"/>
          </a:xfrm>
          <a:prstGeom prst="rect">
            <a:avLst/>
          </a:prstGeom>
        </p:spPr>
        <p:txBody>
          <a:bodyPr wrap="none">
            <a:spAutoFit/>
          </a:bodyPr>
          <a:lstStyle/>
          <a:p>
            <a:pPr>
              <a:spcAft>
                <a:spcPts val="600"/>
              </a:spcAft>
            </a:pPr>
            <a:r>
              <a:rPr lang="es-ES" sz="2400" b="1" dirty="0">
                <a:solidFill>
                  <a:schemeClr val="accent1"/>
                </a:solidFill>
                <a:latin typeface="Chalkboard" panose="03050602040202020205" pitchFamily="66" charset="77"/>
                <a:ea typeface="Times New Roman" panose="02020603050405020304" pitchFamily="18" charset="0"/>
              </a:rPr>
              <a:t>FROM 17th TO 25th FEBRUARY, 2023</a:t>
            </a:r>
            <a:endParaRPr lang="en-ES" sz="2400" b="1" dirty="0">
              <a:solidFill>
                <a:schemeClr val="accent1"/>
              </a:solidFill>
              <a:effectLst/>
              <a:latin typeface="Chalkboard" panose="03050602040202020205" pitchFamily="66" charset="77"/>
              <a:ea typeface="Times New Roman" panose="02020603050405020304" pitchFamily="18" charset="0"/>
            </a:endParaRPr>
          </a:p>
        </p:txBody>
      </p:sp>
      <p:pic>
        <p:nvPicPr>
          <p:cNvPr id="6" name="Imagen 5" descr="Una caricatura de una persona&#10;&#10;Descripción generada automáticamente con confianza media">
            <a:extLst>
              <a:ext uri="{FF2B5EF4-FFF2-40B4-BE49-F238E27FC236}">
                <a16:creationId xmlns:a16="http://schemas.microsoft.com/office/drawing/2014/main" id="{CF898230-4808-17B2-1FFF-4F4ECCB7C5EC}"/>
              </a:ext>
            </a:extLst>
          </p:cNvPr>
          <p:cNvPicPr>
            <a:picLocks noChangeAspect="1"/>
          </p:cNvPicPr>
          <p:nvPr/>
        </p:nvPicPr>
        <p:blipFill>
          <a:blip r:embed="rId8"/>
          <a:stretch>
            <a:fillRect/>
          </a:stretch>
        </p:blipFill>
        <p:spPr>
          <a:xfrm>
            <a:off x="8840568" y="-12759"/>
            <a:ext cx="3348256" cy="3348256"/>
          </a:xfrm>
          <a:prstGeom prst="rect">
            <a:avLst/>
          </a:prstGeom>
        </p:spPr>
      </p:pic>
    </p:spTree>
    <p:extLst>
      <p:ext uri="{BB962C8B-B14F-4D97-AF65-F5344CB8AC3E}">
        <p14:creationId xmlns:p14="http://schemas.microsoft.com/office/powerpoint/2010/main" val="420914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645A63-6516-F043-A91E-46498604AD95}"/>
              </a:ext>
            </a:extLst>
          </p:cNvPr>
          <p:cNvSpPr>
            <a:spLocks noGrp="1"/>
          </p:cNvSpPr>
          <p:nvPr>
            <p:ph type="title"/>
          </p:nvPr>
        </p:nvSpPr>
        <p:spPr/>
        <p:txBody>
          <a:bodyPr/>
          <a:lstStyle/>
          <a:p>
            <a:r>
              <a:rPr lang="es-ES" dirty="0"/>
              <a:t>ORIGEN</a:t>
            </a:r>
          </a:p>
        </p:txBody>
      </p:sp>
      <p:sp>
        <p:nvSpPr>
          <p:cNvPr id="3" name="Marcador de contenido 2">
            <a:extLst>
              <a:ext uri="{FF2B5EF4-FFF2-40B4-BE49-F238E27FC236}">
                <a16:creationId xmlns:a16="http://schemas.microsoft.com/office/drawing/2014/main" id="{A2AC3DBC-FB75-0347-81CC-CF9A6A5C315F}"/>
              </a:ext>
            </a:extLst>
          </p:cNvPr>
          <p:cNvSpPr>
            <a:spLocks noGrp="1"/>
          </p:cNvSpPr>
          <p:nvPr>
            <p:ph idx="1"/>
          </p:nvPr>
        </p:nvSpPr>
        <p:spPr>
          <a:xfrm>
            <a:off x="680321" y="2336873"/>
            <a:ext cx="5917132" cy="3599316"/>
          </a:xfrm>
        </p:spPr>
        <p:txBody>
          <a:bodyPr vert="horz" lIns="91440" tIns="45720" rIns="91440" bIns="45720" rtlCol="0" anchor="t">
            <a:normAutofit/>
          </a:bodyPr>
          <a:lstStyle/>
          <a:p>
            <a:r>
              <a:rPr lang="es-ES" dirty="0">
                <a:ea typeface="+mn-lt"/>
                <a:cs typeface="+mn-lt"/>
              </a:rPr>
              <a:t>Por un lado, el carnaval llegó a Brasil cuando esos territorios fueron conquistados. El carnaval de Brasil mezcla las tradiciones Europeas con una enorme influencia africana que se nota en muchas características como son el baile, la música, los vestuarios, etc.</a:t>
            </a:r>
            <a:endParaRPr lang="es-ES" dirty="0"/>
          </a:p>
        </p:txBody>
      </p:sp>
      <p:pic>
        <p:nvPicPr>
          <p:cNvPr id="4" name="Imagen 4">
            <a:extLst>
              <a:ext uri="{FF2B5EF4-FFF2-40B4-BE49-F238E27FC236}">
                <a16:creationId xmlns:a16="http://schemas.microsoft.com/office/drawing/2014/main" id="{4C2A18AE-CF16-2807-BDB6-D921AA816862}"/>
              </a:ext>
            </a:extLst>
          </p:cNvPr>
          <p:cNvPicPr>
            <a:picLocks noChangeAspect="1"/>
          </p:cNvPicPr>
          <p:nvPr/>
        </p:nvPicPr>
        <p:blipFill>
          <a:blip r:embed="rId2"/>
          <a:stretch>
            <a:fillRect/>
          </a:stretch>
        </p:blipFill>
        <p:spPr>
          <a:xfrm>
            <a:off x="6933170" y="2338259"/>
            <a:ext cx="4802659" cy="2706644"/>
          </a:xfrm>
          <a:prstGeom prst="rect">
            <a:avLst/>
          </a:prstGeom>
        </p:spPr>
      </p:pic>
    </p:spTree>
    <p:extLst>
      <p:ext uri="{BB962C8B-B14F-4D97-AF65-F5344CB8AC3E}">
        <p14:creationId xmlns:p14="http://schemas.microsoft.com/office/powerpoint/2010/main" val="3345619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BB7A8B-6D3B-87A8-DAA5-0EF3E04AF029}"/>
              </a:ext>
            </a:extLst>
          </p:cNvPr>
          <p:cNvSpPr>
            <a:spLocks noGrp="1"/>
          </p:cNvSpPr>
          <p:nvPr>
            <p:ph type="title"/>
          </p:nvPr>
        </p:nvSpPr>
        <p:spPr/>
        <p:txBody>
          <a:bodyPr/>
          <a:lstStyle/>
          <a:p>
            <a:r>
              <a:rPr lang="es-ES" dirty="0"/>
              <a:t>¿Cómo se celebra en la actualidad?</a:t>
            </a:r>
          </a:p>
        </p:txBody>
      </p:sp>
      <p:sp>
        <p:nvSpPr>
          <p:cNvPr id="3" name="Marcador de contenido 2">
            <a:extLst>
              <a:ext uri="{FF2B5EF4-FFF2-40B4-BE49-F238E27FC236}">
                <a16:creationId xmlns:a16="http://schemas.microsoft.com/office/drawing/2014/main" id="{FA7FC821-D9BB-6F16-93F9-77AAC336A323}"/>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s-ES" dirty="0">
                <a:ea typeface="+mn-lt"/>
                <a:cs typeface="+mn-lt"/>
              </a:rPr>
              <a:t>El Carnaval de Rio tiene una duración de </a:t>
            </a:r>
            <a:r>
              <a:rPr lang="es-ES" u="sng" dirty="0">
                <a:ea typeface="+mn-lt"/>
                <a:cs typeface="+mn-lt"/>
              </a:rPr>
              <a:t>cuatro días</a:t>
            </a:r>
            <a:r>
              <a:rPr lang="es-ES" dirty="0">
                <a:ea typeface="+mn-lt"/>
                <a:cs typeface="+mn-lt"/>
              </a:rPr>
              <a:t> con grandes actuaciones de las escuelas de Samba, y en donde la ciudad recibe visitantes de todo el mundo. La ciudad en si misma participa de la celebración, con esto queremos decir que en la época del Carnaval las festividades incluyen a personas de todas las edades y clases sociales, lo que hace que sea un evento que promueve la inclusión.</a:t>
            </a:r>
          </a:p>
          <a:p>
            <a:pPr marL="0" indent="0">
              <a:buNone/>
            </a:pPr>
            <a:endParaRPr lang="es-ES" dirty="0"/>
          </a:p>
          <a:p>
            <a:pPr marL="0" indent="0">
              <a:buNone/>
            </a:pPr>
            <a:r>
              <a:rPr lang="es-ES" dirty="0">
                <a:ea typeface="+mn-lt"/>
                <a:cs typeface="+mn-lt"/>
              </a:rPr>
              <a:t>Comienza en el </a:t>
            </a:r>
            <a:r>
              <a:rPr lang="es-ES" dirty="0" err="1">
                <a:ea typeface="+mn-lt"/>
                <a:cs typeface="+mn-lt"/>
              </a:rPr>
              <a:t>Sambódromo</a:t>
            </a:r>
            <a:r>
              <a:rPr lang="es-ES" dirty="0">
                <a:ea typeface="+mn-lt"/>
                <a:cs typeface="+mn-lt"/>
              </a:rPr>
              <a:t> Marques de </a:t>
            </a:r>
            <a:r>
              <a:rPr lang="es-ES" dirty="0" err="1">
                <a:ea typeface="+mn-lt"/>
                <a:cs typeface="+mn-lt"/>
              </a:rPr>
              <a:t>Sapucaí</a:t>
            </a:r>
            <a:r>
              <a:rPr lang="es-ES" dirty="0">
                <a:ea typeface="+mn-lt"/>
                <a:cs typeface="+mn-lt"/>
              </a:rPr>
              <a:t>, con la apertura de la celebración a través de la coronación del Rey Momo. El evento principal será el desfile en el </a:t>
            </a:r>
            <a:r>
              <a:rPr lang="es-ES" dirty="0" err="1">
                <a:ea typeface="+mn-lt"/>
                <a:cs typeface="+mn-lt"/>
              </a:rPr>
              <a:t>Sambódromo</a:t>
            </a:r>
            <a:r>
              <a:rPr lang="es-ES" dirty="0">
                <a:ea typeface="+mn-lt"/>
                <a:cs typeface="+mn-lt"/>
              </a:rPr>
              <a:t> por parte de las escuelas de Samba. Sin embargo, podremos encontrar un sinnúmero de eventos callejeros y fiestas privadas para todos los gustos.</a:t>
            </a:r>
            <a:endParaRPr lang="es-ES" dirty="0"/>
          </a:p>
        </p:txBody>
      </p:sp>
    </p:spTree>
    <p:extLst>
      <p:ext uri="{BB962C8B-B14F-4D97-AF65-F5344CB8AC3E}">
        <p14:creationId xmlns:p14="http://schemas.microsoft.com/office/powerpoint/2010/main" val="63979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61" name="Picture 18">
            <a:extLst>
              <a:ext uri="{FF2B5EF4-FFF2-40B4-BE49-F238E27FC236}">
                <a16:creationId xmlns:a16="http://schemas.microsoft.com/office/drawing/2014/main" id="{DE641BE7-E53D-4EDB-86DC-A76FE7EB68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2" name="Picture 20">
            <a:extLst>
              <a:ext uri="{FF2B5EF4-FFF2-40B4-BE49-F238E27FC236}">
                <a16:creationId xmlns:a16="http://schemas.microsoft.com/office/drawing/2014/main" id="{D76FB576-CA80-4A46-AE21-57CB59E08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63" name="Picture 22">
            <a:extLst>
              <a:ext uri="{FF2B5EF4-FFF2-40B4-BE49-F238E27FC236}">
                <a16:creationId xmlns:a16="http://schemas.microsoft.com/office/drawing/2014/main" id="{68ACDD95-D489-4928-ADC4-C261BEDEB5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64" name="Rectangle 24">
            <a:extLst>
              <a:ext uri="{FF2B5EF4-FFF2-40B4-BE49-F238E27FC236}">
                <a16:creationId xmlns:a16="http://schemas.microsoft.com/office/drawing/2014/main" id="{2001B4CE-DF79-4F9D-8ED5-A8AF7FC7A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26">
            <a:extLst>
              <a:ext uri="{FF2B5EF4-FFF2-40B4-BE49-F238E27FC236}">
                <a16:creationId xmlns:a16="http://schemas.microsoft.com/office/drawing/2014/main" id="{6D1B22DD-9D42-447D-8986-CBC33EF25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Rectangle 28">
            <a:extLst>
              <a:ext uri="{FF2B5EF4-FFF2-40B4-BE49-F238E27FC236}">
                <a16:creationId xmlns:a16="http://schemas.microsoft.com/office/drawing/2014/main" id="{D04A34F9-2A75-4CD6-95C9-0EE7D713C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5408" y="-1"/>
            <a:ext cx="4736592"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n 11" descr="Un pez de colores&#10;&#10;Descripción generada automáticamente con confianza baja">
            <a:extLst>
              <a:ext uri="{FF2B5EF4-FFF2-40B4-BE49-F238E27FC236}">
                <a16:creationId xmlns:a16="http://schemas.microsoft.com/office/drawing/2014/main" id="{0CF3C2E9-75A9-7CE0-A9D4-B4B0FD0B63C5}"/>
              </a:ext>
            </a:extLst>
          </p:cNvPr>
          <p:cNvPicPr>
            <a:picLocks noChangeAspect="1"/>
          </p:cNvPicPr>
          <p:nvPr/>
        </p:nvPicPr>
        <p:blipFill rotWithShape="1">
          <a:blip r:embed="rId5"/>
          <a:srcRect t="7195" r="-2" b="20164"/>
          <a:stretch/>
        </p:blipFill>
        <p:spPr>
          <a:xfrm>
            <a:off x="7550979" y="1"/>
            <a:ext cx="4645152" cy="2225039"/>
          </a:xfrm>
          <a:prstGeom prst="rect">
            <a:avLst/>
          </a:prstGeom>
          <a:ln>
            <a:noFill/>
          </a:ln>
          <a:effectLst/>
        </p:spPr>
      </p:pic>
      <p:pic>
        <p:nvPicPr>
          <p:cNvPr id="14" name="Imagen 13" descr="Un florero con flores de colores&#10;&#10;Descripción generada automáticamente con confianza media">
            <a:extLst>
              <a:ext uri="{FF2B5EF4-FFF2-40B4-BE49-F238E27FC236}">
                <a16:creationId xmlns:a16="http://schemas.microsoft.com/office/drawing/2014/main" id="{9B4E36D5-5E85-4D0A-3567-B592AAB7049D}"/>
              </a:ext>
            </a:extLst>
          </p:cNvPr>
          <p:cNvPicPr>
            <a:picLocks noChangeAspect="1"/>
          </p:cNvPicPr>
          <p:nvPr/>
        </p:nvPicPr>
        <p:blipFill rotWithShape="1">
          <a:blip r:embed="rId6"/>
          <a:srcRect t="2201" r="4" b="4"/>
          <a:stretch/>
        </p:blipFill>
        <p:spPr>
          <a:xfrm>
            <a:off x="7595931" y="2322651"/>
            <a:ext cx="4641021" cy="2212697"/>
          </a:xfrm>
          <a:prstGeom prst="rect">
            <a:avLst/>
          </a:prstGeom>
        </p:spPr>
      </p:pic>
      <p:pic>
        <p:nvPicPr>
          <p:cNvPr id="31" name="Picture 30">
            <a:extLst>
              <a:ext uri="{FF2B5EF4-FFF2-40B4-BE49-F238E27FC236}">
                <a16:creationId xmlns:a16="http://schemas.microsoft.com/office/drawing/2014/main" id="{6B2BB2E7-08B8-492B-82E8-6FA17FB701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2"/>
            <a:ext cx="7767872" cy="225365"/>
          </a:xfrm>
          <a:prstGeom prst="rect">
            <a:avLst/>
          </a:prstGeom>
        </p:spPr>
      </p:pic>
      <p:sp>
        <p:nvSpPr>
          <p:cNvPr id="67" name="Rectangle 32">
            <a:extLst>
              <a:ext uri="{FF2B5EF4-FFF2-40B4-BE49-F238E27FC236}">
                <a16:creationId xmlns:a16="http://schemas.microsoft.com/office/drawing/2014/main" id="{A2BAAE15-696F-400E-B7C0-1E4161CB1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786817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BD48AE7-9957-044D-B310-84BFE2F1725D}"/>
              </a:ext>
            </a:extLst>
          </p:cNvPr>
          <p:cNvSpPr>
            <a:spLocks noGrp="1"/>
          </p:cNvSpPr>
          <p:nvPr>
            <p:ph type="title"/>
          </p:nvPr>
        </p:nvSpPr>
        <p:spPr>
          <a:xfrm>
            <a:off x="680322" y="2733709"/>
            <a:ext cx="6686981" cy="1373070"/>
          </a:xfrm>
        </p:spPr>
        <p:txBody>
          <a:bodyPr vert="horz" lIns="91440" tIns="45720" rIns="91440" bIns="45720" rtlCol="0" anchor="b">
            <a:normAutofit/>
          </a:bodyPr>
          <a:lstStyle/>
          <a:p>
            <a:pPr algn="r"/>
            <a:r>
              <a:rPr lang="en-US" sz="5400"/>
              <a:t>COSTUMES</a:t>
            </a:r>
          </a:p>
        </p:txBody>
      </p:sp>
      <p:pic>
        <p:nvPicPr>
          <p:cNvPr id="8" name="Imagen 7" descr="Imagen que contiene colorido, parado, mujer, agua&#10;&#10;Descripción generada automáticamente">
            <a:extLst>
              <a:ext uri="{FF2B5EF4-FFF2-40B4-BE49-F238E27FC236}">
                <a16:creationId xmlns:a16="http://schemas.microsoft.com/office/drawing/2014/main" id="{F1DDDEC9-CB86-542E-6256-C511313E06B1}"/>
              </a:ext>
            </a:extLst>
          </p:cNvPr>
          <p:cNvPicPr>
            <a:picLocks noChangeAspect="1"/>
          </p:cNvPicPr>
          <p:nvPr/>
        </p:nvPicPr>
        <p:blipFill rotWithShape="1">
          <a:blip r:embed="rId7"/>
          <a:srcRect t="9424" r="-3" b="23454"/>
          <a:stretch/>
        </p:blipFill>
        <p:spPr>
          <a:xfrm>
            <a:off x="7555110" y="4632960"/>
            <a:ext cx="4641021" cy="2225040"/>
          </a:xfrm>
          <a:prstGeom prst="rect">
            <a:avLst/>
          </a:prstGeom>
        </p:spPr>
      </p:pic>
    </p:spTree>
    <p:extLst>
      <p:ext uri="{BB962C8B-B14F-4D97-AF65-F5344CB8AC3E}">
        <p14:creationId xmlns:p14="http://schemas.microsoft.com/office/powerpoint/2010/main" val="171831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99BB5E-03C6-2AB7-A86F-28DC7F336F3A}"/>
              </a:ext>
            </a:extLst>
          </p:cNvPr>
          <p:cNvSpPr>
            <a:spLocks noGrp="1"/>
          </p:cNvSpPr>
          <p:nvPr>
            <p:ph type="title"/>
          </p:nvPr>
        </p:nvSpPr>
        <p:spPr/>
        <p:txBody>
          <a:bodyPr/>
          <a:lstStyle/>
          <a:p>
            <a:r>
              <a:rPr lang="es-ES" dirty="0"/>
              <a:t>Curiosidades</a:t>
            </a:r>
          </a:p>
        </p:txBody>
      </p:sp>
      <p:sp>
        <p:nvSpPr>
          <p:cNvPr id="3" name="Marcador de contenido 2">
            <a:extLst>
              <a:ext uri="{FF2B5EF4-FFF2-40B4-BE49-F238E27FC236}">
                <a16:creationId xmlns:a16="http://schemas.microsoft.com/office/drawing/2014/main" id="{CC6043B1-0ED2-578A-33EB-5A9433397C45}"/>
              </a:ext>
            </a:extLst>
          </p:cNvPr>
          <p:cNvSpPr>
            <a:spLocks noGrp="1"/>
          </p:cNvSpPr>
          <p:nvPr>
            <p:ph idx="1"/>
          </p:nvPr>
        </p:nvSpPr>
        <p:spPr/>
        <p:txBody>
          <a:bodyPr vert="horz" lIns="91440" tIns="45720" rIns="91440" bIns="45720" rtlCol="0" anchor="t">
            <a:normAutofit/>
          </a:bodyPr>
          <a:lstStyle/>
          <a:p>
            <a:r>
              <a:rPr lang="es-ES" dirty="0">
                <a:ea typeface="+mn-lt"/>
                <a:cs typeface="+mn-lt"/>
              </a:rPr>
              <a:t>Las escuelas de samba se dedican todo el año a preparar el desfile. Cada escuela debe escoger un tema que les representará, en muchos casos estos temas son elegidos con gran profundidad, dejando en el espectador una gran reflexión y manteniendo viva la tradición.</a:t>
            </a:r>
            <a:endParaRPr lang="es-ES" dirty="0"/>
          </a:p>
        </p:txBody>
      </p:sp>
    </p:spTree>
    <p:extLst>
      <p:ext uri="{BB962C8B-B14F-4D97-AF65-F5344CB8AC3E}">
        <p14:creationId xmlns:p14="http://schemas.microsoft.com/office/powerpoint/2010/main" val="189655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E93D5FC-63A0-47A4-A8C7-365881F645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AEC8E9B6-3D7A-4F5B-9DEC-7C109D10F8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6" name="Picture 15">
            <a:extLst>
              <a:ext uri="{FF2B5EF4-FFF2-40B4-BE49-F238E27FC236}">
                <a16:creationId xmlns:a16="http://schemas.microsoft.com/office/drawing/2014/main" id="{B46DE350-A6F7-48F8-BC26-39BE38D1DB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8" name="Rectangle 17">
            <a:extLst>
              <a:ext uri="{FF2B5EF4-FFF2-40B4-BE49-F238E27FC236}">
                <a16:creationId xmlns:a16="http://schemas.microsoft.com/office/drawing/2014/main" id="{C2A1BCF2-2977-4E81-8823-91321793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687BE72E-2DA8-42F0-8ACA-D7572BFA7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2" name="Group 21">
            <a:extLst>
              <a:ext uri="{FF2B5EF4-FFF2-40B4-BE49-F238E27FC236}">
                <a16:creationId xmlns:a16="http://schemas.microsoft.com/office/drawing/2014/main" id="{770B1E0C-349A-41D6-9866-6E33CB94ED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3" name="Rectangle 22">
              <a:extLst>
                <a:ext uri="{FF2B5EF4-FFF2-40B4-BE49-F238E27FC236}">
                  <a16:creationId xmlns:a16="http://schemas.microsoft.com/office/drawing/2014/main" id="{4D697E53-BD0A-4C6E-9C9A-A631DFDD4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1234F360-067A-4751-8C81-499A3264364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6" name="Rectangle 25">
            <a:extLst>
              <a:ext uri="{FF2B5EF4-FFF2-40B4-BE49-F238E27FC236}">
                <a16:creationId xmlns:a16="http://schemas.microsoft.com/office/drawing/2014/main" id="{B2C95EC1-2E07-422F-9742-754D86E59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BD48AE7-9957-044D-B310-84BFE2F1725D}"/>
              </a:ext>
            </a:extLst>
          </p:cNvPr>
          <p:cNvSpPr>
            <a:spLocks noGrp="1"/>
          </p:cNvSpPr>
          <p:nvPr>
            <p:ph type="title"/>
          </p:nvPr>
        </p:nvSpPr>
        <p:spPr>
          <a:xfrm>
            <a:off x="680322" y="4494107"/>
            <a:ext cx="8133478" cy="940240"/>
          </a:xfrm>
        </p:spPr>
        <p:txBody>
          <a:bodyPr vert="horz" lIns="91440" tIns="45720" rIns="91440" bIns="45720" rtlCol="0" anchor="b">
            <a:normAutofit/>
          </a:bodyPr>
          <a:lstStyle/>
          <a:p>
            <a:pPr algn="r"/>
            <a:r>
              <a:rPr lang="en-US" sz="4800"/>
              <a:t>MUSIC</a:t>
            </a:r>
          </a:p>
        </p:txBody>
      </p:sp>
      <p:pic>
        <p:nvPicPr>
          <p:cNvPr id="7" name="Imagen 6" descr="Multitud de personas&#10;&#10;Descripción generada automáticamente con confianza media">
            <a:extLst>
              <a:ext uri="{FF2B5EF4-FFF2-40B4-BE49-F238E27FC236}">
                <a16:creationId xmlns:a16="http://schemas.microsoft.com/office/drawing/2014/main" id="{9E2DE40E-F617-5EED-6602-716E7912A6E8}"/>
              </a:ext>
            </a:extLst>
          </p:cNvPr>
          <p:cNvPicPr>
            <a:picLocks noChangeAspect="1"/>
          </p:cNvPicPr>
          <p:nvPr/>
        </p:nvPicPr>
        <p:blipFill rotWithShape="1">
          <a:blip r:embed="rId5"/>
          <a:srcRect t="21729" r="2" b="8115"/>
          <a:stretch/>
        </p:blipFill>
        <p:spPr>
          <a:xfrm>
            <a:off x="-2" y="10"/>
            <a:ext cx="8966200" cy="4198928"/>
          </a:xfrm>
          <a:prstGeom prst="rect">
            <a:avLst/>
          </a:prstGeom>
          <a:ln>
            <a:noFill/>
          </a:ln>
          <a:effectLst>
            <a:outerShdw blurRad="76200" dist="63500" dir="5040000" algn="tl" rotWithShape="0">
              <a:srgbClr val="000000">
                <a:alpha val="41000"/>
              </a:srgbClr>
            </a:outerShdw>
          </a:effectLst>
        </p:spPr>
      </p:pic>
      <p:pic>
        <p:nvPicPr>
          <p:cNvPr id="5" name="Imagen 4" descr="Tienda con ventanas grandes y letras de colores&#10;&#10;Descripción generada automáticamente con confianza media">
            <a:extLst>
              <a:ext uri="{FF2B5EF4-FFF2-40B4-BE49-F238E27FC236}">
                <a16:creationId xmlns:a16="http://schemas.microsoft.com/office/drawing/2014/main" id="{B130B123-4C34-FC96-3E94-234FB39A3CB6}"/>
              </a:ext>
            </a:extLst>
          </p:cNvPr>
          <p:cNvPicPr>
            <a:picLocks noChangeAspect="1"/>
          </p:cNvPicPr>
          <p:nvPr/>
        </p:nvPicPr>
        <p:blipFill rotWithShape="1">
          <a:blip r:embed="rId6"/>
          <a:srcRect l="28896" r="21822" b="3"/>
          <a:stretch/>
        </p:blipFill>
        <p:spPr>
          <a:xfrm>
            <a:off x="9111717" y="15514"/>
            <a:ext cx="3080285" cy="4172020"/>
          </a:xfrm>
          <a:prstGeom prst="rect">
            <a:avLst/>
          </a:prstGeom>
          <a:ln>
            <a:noFill/>
          </a:ln>
          <a:effectLst>
            <a:outerShdw blurRad="76200" dist="63500" dir="5040000" algn="tl" rotWithShape="0">
              <a:srgbClr val="000000">
                <a:alpha val="41000"/>
              </a:srgbClr>
            </a:outerShdw>
          </a:effectLst>
        </p:spPr>
      </p:pic>
      <p:sp>
        <p:nvSpPr>
          <p:cNvPr id="28" name="Rectangle 27">
            <a:extLst>
              <a:ext uri="{FF2B5EF4-FFF2-40B4-BE49-F238E27FC236}">
                <a16:creationId xmlns:a16="http://schemas.microsoft.com/office/drawing/2014/main" id="{80F8B852-E4A2-486B-9DCC-BD35FA99A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B5028983-B5E5-4471-96B5-E7688CB7F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A8781A8-BE70-43AF-B34F-7FE082A94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00D2331F-7ABE-BBD2-E7E8-AF75BEC70ECA}"/>
              </a:ext>
            </a:extLst>
          </p:cNvPr>
          <p:cNvSpPr txBox="1"/>
          <p:nvPr/>
        </p:nvSpPr>
        <p:spPr>
          <a:xfrm>
            <a:off x="583356" y="5046883"/>
            <a:ext cx="1171576" cy="369332"/>
          </a:xfrm>
          <a:prstGeom prst="rect">
            <a:avLst/>
          </a:prstGeom>
          <a:noFill/>
        </p:spPr>
        <p:txBody>
          <a:bodyPr wrap="square" rtlCol="0">
            <a:spAutoFit/>
          </a:bodyPr>
          <a:lstStyle/>
          <a:p>
            <a:r>
              <a:rPr lang="es-ES" b="1" dirty="0"/>
              <a:t>SAMBA </a:t>
            </a:r>
          </a:p>
        </p:txBody>
      </p:sp>
      <p:sp>
        <p:nvSpPr>
          <p:cNvPr id="9" name="CuadroTexto 8">
            <a:extLst>
              <a:ext uri="{FF2B5EF4-FFF2-40B4-BE49-F238E27FC236}">
                <a16:creationId xmlns:a16="http://schemas.microsoft.com/office/drawing/2014/main" id="{6461FC91-BEE5-2912-8E1E-ECEE1AA01F81}"/>
              </a:ext>
            </a:extLst>
          </p:cNvPr>
          <p:cNvSpPr txBox="1"/>
          <p:nvPr/>
        </p:nvSpPr>
        <p:spPr>
          <a:xfrm>
            <a:off x="1826747" y="5036118"/>
            <a:ext cx="3337388" cy="369332"/>
          </a:xfrm>
          <a:prstGeom prst="rect">
            <a:avLst/>
          </a:prstGeom>
          <a:noFill/>
        </p:spPr>
        <p:txBody>
          <a:bodyPr wrap="none" rtlCol="0">
            <a:spAutoFit/>
          </a:bodyPr>
          <a:lstStyle/>
          <a:p>
            <a:r>
              <a:rPr lang="es-ES" dirty="0">
                <a:hlinkClick r:id="rId9"/>
              </a:rPr>
              <a:t>https://youtu.be/f2IpnYqoP-Q</a:t>
            </a:r>
            <a:endParaRPr lang="es-ES" dirty="0"/>
          </a:p>
        </p:txBody>
      </p:sp>
    </p:spTree>
    <p:extLst>
      <p:ext uri="{BB962C8B-B14F-4D97-AF65-F5344CB8AC3E}">
        <p14:creationId xmlns:p14="http://schemas.microsoft.com/office/powerpoint/2010/main" val="28727460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3371</TotalTime>
  <Words>19</Words>
  <Application>Microsoft Office PowerPoint</Application>
  <PresentationFormat>Panorámica</PresentationFormat>
  <Paragraphs>7</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Berlin</vt:lpstr>
      <vt:lpstr>Presentación de PowerPoint</vt:lpstr>
      <vt:lpstr>LOCATION</vt:lpstr>
      <vt:lpstr>DATE</vt:lpstr>
      <vt:lpstr>ORIGEN</vt:lpstr>
      <vt:lpstr>¿Cómo se celebra en la actualidad?</vt:lpstr>
      <vt:lpstr>COSTUMES</vt:lpstr>
      <vt:lpstr>Curiosidades</vt:lpstr>
      <vt:lpstr>MUSIC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Leticia Romero Haro</dc:creator>
  <cp:lastModifiedBy>Miriam Erdozain Irigoyen</cp:lastModifiedBy>
  <cp:revision>41</cp:revision>
  <dcterms:created xsi:type="dcterms:W3CDTF">2020-02-12T22:52:13Z</dcterms:created>
  <dcterms:modified xsi:type="dcterms:W3CDTF">2023-02-15T23:50:56Z</dcterms:modified>
</cp:coreProperties>
</file>