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4" r:id="rId8"/>
    <p:sldId id="266" r:id="rId9"/>
    <p:sldId id="267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a Dolado" initials="CD" lastIdx="1" clrIdx="0">
    <p:extLst>
      <p:ext uri="{19B8F6BF-5375-455C-9EA6-DF929625EA0E}">
        <p15:presenceInfo xmlns:p15="http://schemas.microsoft.com/office/powerpoint/2012/main" userId="926a956f7cb712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D556D-71EA-567B-036C-4479CD533AD6}" v="1" dt="2023-02-05T15:38:16.775"/>
    <p1510:client id="{50B00CDD-7AA8-2A5F-3221-4A0B3DBD35E3}" v="31" dt="2023-02-08T23:04:09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iago Arroyo Villares" userId="S::santiago.arroyo@colegiosfec.com::0d987fe9-c0a7-43e9-a233-493a3bb0a48c" providerId="AD" clId="Web-{1BED556D-71EA-567B-036C-4479CD533AD6}"/>
    <pc:docChg chg="">
      <pc:chgData name="Santiago Arroyo Villares" userId="S::santiago.arroyo@colegiosfec.com::0d987fe9-c0a7-43e9-a233-493a3bb0a48c" providerId="AD" clId="Web-{1BED556D-71EA-567B-036C-4479CD533AD6}" dt="2023-02-05T15:38:16.775" v="0"/>
      <pc:docMkLst>
        <pc:docMk/>
      </pc:docMkLst>
      <pc:sldChg chg="delCm">
        <pc:chgData name="Santiago Arroyo Villares" userId="S::santiago.arroyo@colegiosfec.com::0d987fe9-c0a7-43e9-a233-493a3bb0a48c" providerId="AD" clId="Web-{1BED556D-71EA-567B-036C-4479CD533AD6}" dt="2023-02-05T15:38:16.775" v="0"/>
        <pc:sldMkLst>
          <pc:docMk/>
          <pc:sldMk cId="4192860962" sldId="257"/>
        </pc:sldMkLst>
      </pc:sldChg>
    </pc:docChg>
  </pc:docChgLst>
  <pc:docChgLst>
    <pc:chgData name="Miriam Erdozain Irigoyen" userId="S::miriam.erdozain@colegiosfec.com::82935464-15af-49f9-aeeb-4daccdc72b10" providerId="AD" clId="Web-{50B00CDD-7AA8-2A5F-3221-4A0B3DBD35E3}"/>
    <pc:docChg chg="modSld">
      <pc:chgData name="Miriam Erdozain Irigoyen" userId="S::miriam.erdozain@colegiosfec.com::82935464-15af-49f9-aeeb-4daccdc72b10" providerId="AD" clId="Web-{50B00CDD-7AA8-2A5F-3221-4A0B3DBD35E3}" dt="2023-02-08T23:04:08.416" v="28" actId="20577"/>
      <pc:docMkLst>
        <pc:docMk/>
      </pc:docMkLst>
      <pc:sldChg chg="addSp delSp modSp addAnim">
        <pc:chgData name="Miriam Erdozain Irigoyen" userId="S::miriam.erdozain@colegiosfec.com::82935464-15af-49f9-aeeb-4daccdc72b10" providerId="AD" clId="Web-{50B00CDD-7AA8-2A5F-3221-4A0B3DBD35E3}" dt="2023-02-08T23:04:08.416" v="28" actId="20577"/>
        <pc:sldMkLst>
          <pc:docMk/>
          <pc:sldMk cId="416330961" sldId="258"/>
        </pc:sldMkLst>
        <pc:spChg chg="mod">
          <ac:chgData name="Miriam Erdozain Irigoyen" userId="S::miriam.erdozain@colegiosfec.com::82935464-15af-49f9-aeeb-4daccdc72b10" providerId="AD" clId="Web-{50B00CDD-7AA8-2A5F-3221-4A0B3DBD35E3}" dt="2023-02-08T23:04:08.416" v="28" actId="20577"/>
          <ac:spMkLst>
            <pc:docMk/>
            <pc:sldMk cId="416330961" sldId="258"/>
            <ac:spMk id="2" creationId="{971BD6F2-27C3-584E-BADF-47BCC69CFC6F}"/>
          </ac:spMkLst>
        </pc:spChg>
        <pc:spChg chg="mod">
          <ac:chgData name="Miriam Erdozain Irigoyen" userId="S::miriam.erdozain@colegiosfec.com::82935464-15af-49f9-aeeb-4daccdc72b10" providerId="AD" clId="Web-{50B00CDD-7AA8-2A5F-3221-4A0B3DBD35E3}" dt="2023-02-08T23:04:05.041" v="26" actId="20577"/>
          <ac:spMkLst>
            <pc:docMk/>
            <pc:sldMk cId="416330961" sldId="258"/>
            <ac:spMk id="3" creationId="{E873FCAE-050A-EE41-993E-3AD4F56869E2}"/>
          </ac:spMkLst>
        </pc:spChg>
        <pc:spChg chg="del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31" creationId="{2550AE69-AC86-4188-83E5-A856C4F1DCFF}"/>
          </ac:spMkLst>
        </pc:spChg>
        <pc:spChg chg="del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33" creationId="{EC4CA156-2C9D-4F0C-B229-88D8B5E17BCF}"/>
          </ac:spMkLst>
        </pc:spChg>
        <pc:spChg chg="del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35" creationId="{D7361ED3-EBE5-4EFC-8DA3-D0CE4BF2F4B1}"/>
          </ac:spMkLst>
        </pc:spChg>
        <pc:spChg chg="del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41" creationId="{19A1D830-E73C-47A9-A534-323CEEFF5B32}"/>
          </ac:spMkLst>
        </pc:spChg>
        <pc:spChg chg="del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43" creationId="{8F69FBEC-4C47-4288-962D-3FC20C79F3F5}"/>
          </ac:spMkLst>
        </pc:spChg>
        <pc:spChg chg="add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52" creationId="{2550AE69-AC86-4188-83E5-A856C4F1DCFF}"/>
          </ac:spMkLst>
        </pc:spChg>
        <pc:spChg chg="add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54" creationId="{EC4CA156-2C9D-4F0C-B229-88D8B5E17BCF}"/>
          </ac:spMkLst>
        </pc:spChg>
        <pc:spChg chg="add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56" creationId="{D7361ED3-EBE5-4EFC-8DA3-D0CE4BF2F4B1}"/>
          </ac:spMkLst>
        </pc:spChg>
        <pc:spChg chg="add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62" creationId="{2A0E4E09-FC02-4ADC-951A-3FFA90B6FE39}"/>
          </ac:spMkLst>
        </pc:spChg>
        <pc:spChg chg="add">
          <ac:chgData name="Miriam Erdozain Irigoyen" userId="S::miriam.erdozain@colegiosfec.com::82935464-15af-49f9-aeeb-4daccdc72b10" providerId="AD" clId="Web-{50B00CDD-7AA8-2A5F-3221-4A0B3DBD35E3}" dt="2023-02-08T23:01:48.193" v="4"/>
          <ac:spMkLst>
            <pc:docMk/>
            <pc:sldMk cId="416330961" sldId="258"/>
            <ac:spMk id="64" creationId="{0060CE1A-A2ED-43AC-857D-05822177FAD1}"/>
          </ac:spMkLst>
        </pc:spChg>
        <pc:grpChg chg="del">
          <ac:chgData name="Miriam Erdozain Irigoyen" userId="S::miriam.erdozain@colegiosfec.com::82935464-15af-49f9-aeeb-4daccdc72b10" providerId="AD" clId="Web-{50B00CDD-7AA8-2A5F-3221-4A0B3DBD35E3}" dt="2023-02-08T23:01:48.193" v="4"/>
          <ac:grpSpMkLst>
            <pc:docMk/>
            <pc:sldMk cId="416330961" sldId="258"/>
            <ac:grpSpMk id="37" creationId="{85105087-7F16-4C94-837C-C45445116665}"/>
          </ac:grpSpMkLst>
        </pc:grpChg>
        <pc:grpChg chg="del">
          <ac:chgData name="Miriam Erdozain Irigoyen" userId="S::miriam.erdozain@colegiosfec.com::82935464-15af-49f9-aeeb-4daccdc72b10" providerId="AD" clId="Web-{50B00CDD-7AA8-2A5F-3221-4A0B3DBD35E3}" dt="2023-02-08T23:01:48.193" v="4"/>
          <ac:grpSpMkLst>
            <pc:docMk/>
            <pc:sldMk cId="416330961" sldId="258"/>
            <ac:grpSpMk id="45" creationId="{54F6FC82-E588-4DA0-8096-0C3BD54F17B5}"/>
          </ac:grpSpMkLst>
        </pc:grpChg>
        <pc:grpChg chg="add">
          <ac:chgData name="Miriam Erdozain Irigoyen" userId="S::miriam.erdozain@colegiosfec.com::82935464-15af-49f9-aeeb-4daccdc72b10" providerId="AD" clId="Web-{50B00CDD-7AA8-2A5F-3221-4A0B3DBD35E3}" dt="2023-02-08T23:01:48.193" v="4"/>
          <ac:grpSpMkLst>
            <pc:docMk/>
            <pc:sldMk cId="416330961" sldId="258"/>
            <ac:grpSpMk id="58" creationId="{85105087-7F16-4C94-837C-C45445116665}"/>
          </ac:grpSpMkLst>
        </pc:grpChg>
        <pc:picChg chg="add mod">
          <ac:chgData name="Miriam Erdozain Irigoyen" userId="S::miriam.erdozain@colegiosfec.com::82935464-15af-49f9-aeeb-4daccdc72b10" providerId="AD" clId="Web-{50B00CDD-7AA8-2A5F-3221-4A0B3DBD35E3}" dt="2023-02-08T23:01:57.662" v="6" actId="1076"/>
          <ac:picMkLst>
            <pc:docMk/>
            <pc:sldMk cId="416330961" sldId="258"/>
            <ac:picMk id="4" creationId="{B8E1635D-523F-7FED-6D14-4B8AB1A7409B}"/>
          </ac:picMkLst>
        </pc:picChg>
        <pc:picChg chg="del">
          <ac:chgData name="Miriam Erdozain Irigoyen" userId="S::miriam.erdozain@colegiosfec.com::82935464-15af-49f9-aeeb-4daccdc72b10" providerId="AD" clId="Web-{50B00CDD-7AA8-2A5F-3221-4A0B3DBD35E3}" dt="2023-02-08T23:01:18.646" v="0"/>
          <ac:picMkLst>
            <pc:docMk/>
            <pc:sldMk cId="416330961" sldId="258"/>
            <ac:picMk id="6" creationId="{7BB518DC-BFCC-9E44-9E13-908649E2B0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6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5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0242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514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F7F47CF-67C9-420C-80A5-E2069FF0C2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2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467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95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8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0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784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2/8/2023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3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8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tiff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UONlQrRA3hY" TargetMode="Externa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GgVJJ1W1rc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tif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3942243-EB87-47B0-A725-FB513F644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DB9972-E3FE-2348-AF1D-AE4B9E070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4" r="13328" b="1"/>
          <a:stretch/>
        </p:blipFill>
        <p:spPr>
          <a:xfrm>
            <a:off x="20" y="1"/>
            <a:ext cx="6015547" cy="425736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1EA2B2F-0614-4D69-B22A-E70BCFCAD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3E077-0090-8F42-A932-0B7249C81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55692"/>
            <a:ext cx="9085940" cy="1472224"/>
          </a:xfrm>
        </p:spPr>
        <p:txBody>
          <a:bodyPr anchor="b">
            <a:normAutofit/>
          </a:bodyPr>
          <a:lstStyle/>
          <a:p>
            <a:r>
              <a:rPr lang="en-US" sz="7200"/>
              <a:t>CARNAVAL DE VERACRUZ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1D98D-FBA1-7643-B944-29DC50DF3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908302"/>
            <a:ext cx="9052560" cy="364482"/>
          </a:xfrm>
        </p:spPr>
        <p:txBody>
          <a:bodyPr>
            <a:normAutofit/>
          </a:bodyPr>
          <a:lstStyle/>
          <a:p>
            <a:r>
              <a:rPr lang="en-US" sz="1900"/>
              <a:t>Mexico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6493C-13A9-9744-A5EE-1353EDE274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28" r="5664" b="-1"/>
          <a:stretch/>
        </p:blipFill>
        <p:spPr>
          <a:xfrm>
            <a:off x="6176433" y="-2"/>
            <a:ext cx="6015567" cy="426110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14128-2B23-48F2-BD56-EA0849FAC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E646914-1486-4A28-BF54-E138E8A7A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D627D15-B201-4E06-B8F9-73B6A6D1E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71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CBC2C-08D5-424B-AC36-70051D6D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costumes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15F3A-E8CD-F943-9C26-7763D1D23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65" r="10962" b="-2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9DBE-E7ED-F44E-ADE4-64E71C23C3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en-US"/>
              <a:t>The costume of the kings and their court changes every year depending on the theme.</a:t>
            </a:r>
          </a:p>
          <a:p>
            <a:r>
              <a:rPr lang="en-US">
                <a:hlinkClick r:id="rId5"/>
              </a:rPr>
              <a:t>Coronación de los reyes de carnaval</a:t>
            </a: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80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86648D-901F-431C-8FFE-6455ADDAC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" y="0"/>
            <a:ext cx="12188656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C7686-1128-6349-ADC2-77F68A8DF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Dances and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9FA09-2AA4-D549-B1B3-B747060367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9848" y="2121408"/>
            <a:ext cx="10058400" cy="1307592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FFFFFF"/>
                </a:solidFill>
              </a:rPr>
              <a:t>Bailar</a:t>
            </a:r>
            <a:r>
              <a:rPr lang="en-US">
                <a:solidFill>
                  <a:srgbClr val="FFFFFF"/>
                </a:solidFill>
              </a:rPr>
              <a:t> salsa</a:t>
            </a:r>
          </a:p>
          <a:p>
            <a:r>
              <a:rPr lang="en-US" err="1">
                <a:solidFill>
                  <a:srgbClr val="FFFFFF"/>
                </a:solidFill>
              </a:rPr>
              <a:t>Homenaje</a:t>
            </a:r>
            <a:r>
              <a:rPr lang="en-US">
                <a:solidFill>
                  <a:srgbClr val="FFFFFF"/>
                </a:solidFill>
              </a:rPr>
              <a:t> al </a:t>
            </a:r>
            <a:r>
              <a:rPr lang="en-US" err="1">
                <a:solidFill>
                  <a:srgbClr val="FFFFFF"/>
                </a:solidFill>
              </a:rPr>
              <a:t>carnaval</a:t>
            </a:r>
            <a:r>
              <a:rPr lang="en-US">
                <a:solidFill>
                  <a:srgbClr val="FFFFFF"/>
                </a:solidFill>
              </a:rPr>
              <a:t> de Veracruz: </a:t>
            </a:r>
            <a:r>
              <a:rPr lang="en-US">
                <a:solidFill>
                  <a:srgbClr val="FFFFFF"/>
                </a:solidFill>
                <a:hlinkClick r:id="rId4"/>
              </a:rPr>
              <a:t> Chiquito Team Band – A fuego 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8E7ECE-D1D9-4A45-83E3-B3AAC21AF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299C5D-8E7A-4F30-B5A0-E61C1AF51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9021F-EE16-AD44-A469-B2E099BF7DA2}"/>
              </a:ext>
            </a:extLst>
          </p:cNvPr>
          <p:cNvSpPr txBox="1"/>
          <p:nvPr/>
        </p:nvSpPr>
        <p:spPr>
          <a:xfrm>
            <a:off x="738445" y="3171463"/>
            <a:ext cx="551188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err="1"/>
              <a:t>Yo</a:t>
            </a:r>
            <a:r>
              <a:rPr lang="en-AU" sz="1400"/>
              <a:t> me </a:t>
            </a:r>
            <a:r>
              <a:rPr lang="en-AU" sz="1400" err="1"/>
              <a:t>levanto</a:t>
            </a:r>
            <a:r>
              <a:rPr lang="en-AU" sz="1400"/>
              <a:t>, </a:t>
            </a:r>
            <a:r>
              <a:rPr lang="en-AU" sz="1400" err="1"/>
              <a:t>voy</a:t>
            </a:r>
            <a:r>
              <a:rPr lang="en-AU" sz="1400"/>
              <a:t> al </a:t>
            </a:r>
            <a:r>
              <a:rPr lang="en-AU" sz="1400" err="1"/>
              <a:t>mercado</a:t>
            </a:r>
            <a:br>
              <a:rPr lang="en-AU" sz="1400"/>
            </a:br>
            <a:r>
              <a:rPr lang="en-AU" sz="1400" err="1"/>
              <a:t>Compro</a:t>
            </a:r>
            <a:r>
              <a:rPr lang="en-AU" sz="1400"/>
              <a:t> </a:t>
            </a:r>
            <a:r>
              <a:rPr lang="en-AU" sz="1400" err="1"/>
              <a:t>tres</a:t>
            </a:r>
            <a:r>
              <a:rPr lang="en-AU" sz="1400"/>
              <a:t> libras, de </a:t>
            </a:r>
            <a:r>
              <a:rPr lang="en-AU" sz="1400" err="1"/>
              <a:t>lengua</a:t>
            </a:r>
            <a:r>
              <a:rPr lang="en-AU" sz="1400"/>
              <a:t> </a:t>
            </a:r>
            <a:r>
              <a:rPr lang="en-AU" sz="1400" err="1"/>
              <a:t>larga</a:t>
            </a:r>
            <a:br>
              <a:rPr lang="en-AU" sz="1400"/>
            </a:br>
            <a:r>
              <a:rPr lang="en-AU" sz="1400"/>
              <a:t>Una y </a:t>
            </a:r>
            <a:r>
              <a:rPr lang="en-AU" sz="1400" err="1"/>
              <a:t>tres</a:t>
            </a:r>
            <a:r>
              <a:rPr lang="en-AU" sz="1400"/>
              <a:t> </a:t>
            </a:r>
            <a:r>
              <a:rPr lang="en-AU" sz="1400" err="1"/>
              <a:t>cuartas</a:t>
            </a:r>
            <a:r>
              <a:rPr lang="en-AU" sz="1400"/>
              <a:t>, de </a:t>
            </a:r>
            <a:r>
              <a:rPr lang="en-AU" sz="1400" err="1"/>
              <a:t>tumba</a:t>
            </a:r>
            <a:r>
              <a:rPr lang="en-AU" sz="1400"/>
              <a:t> </a:t>
            </a:r>
            <a:r>
              <a:rPr lang="en-AU" sz="1400" err="1"/>
              <a:t>polvo</a:t>
            </a:r>
            <a:br>
              <a:rPr lang="en-AU" sz="1400"/>
            </a:br>
            <a:r>
              <a:rPr lang="en-AU" sz="1400"/>
              <a:t>Y </a:t>
            </a:r>
            <a:r>
              <a:rPr lang="en-AU" sz="1400" err="1"/>
              <a:t>trece</a:t>
            </a:r>
            <a:r>
              <a:rPr lang="en-AU" sz="1400"/>
              <a:t> </a:t>
            </a:r>
            <a:r>
              <a:rPr lang="en-AU" sz="1400" err="1"/>
              <a:t>onzas</a:t>
            </a:r>
            <a:r>
              <a:rPr lang="en-AU" sz="1400"/>
              <a:t> de </a:t>
            </a:r>
            <a:r>
              <a:rPr lang="en-AU" sz="1400" err="1"/>
              <a:t>criticones</a:t>
            </a:r>
            <a:endParaRPr lang="en-AU" sz="1400"/>
          </a:p>
          <a:p>
            <a:endParaRPr lang="en-AU" sz="1400"/>
          </a:p>
          <a:p>
            <a:r>
              <a:rPr lang="en-AU" sz="1400"/>
              <a:t>Y </a:t>
            </a:r>
            <a:r>
              <a:rPr lang="en-AU" sz="1400" err="1"/>
              <a:t>busco</a:t>
            </a:r>
            <a:r>
              <a:rPr lang="en-AU" sz="1400"/>
              <a:t> una </a:t>
            </a:r>
            <a:r>
              <a:rPr lang="en-AU" sz="1400" err="1"/>
              <a:t>licuadora</a:t>
            </a:r>
            <a:r>
              <a:rPr lang="en-AU" sz="1400"/>
              <a:t> y lo </a:t>
            </a:r>
            <a:r>
              <a:rPr lang="en-AU" sz="1400" err="1"/>
              <a:t>empiezo</a:t>
            </a:r>
            <a:r>
              <a:rPr lang="en-AU" sz="1400"/>
              <a:t> a </a:t>
            </a:r>
            <a:r>
              <a:rPr lang="en-AU" sz="1400" err="1"/>
              <a:t>batir</a:t>
            </a:r>
            <a:br>
              <a:rPr lang="en-AU" sz="1400"/>
            </a:br>
            <a:r>
              <a:rPr lang="en-AU" sz="1400"/>
              <a:t>Y </a:t>
            </a:r>
            <a:r>
              <a:rPr lang="en-AU" sz="1400" err="1"/>
              <a:t>hago</a:t>
            </a:r>
            <a:r>
              <a:rPr lang="en-AU" sz="1400"/>
              <a:t> un </a:t>
            </a:r>
            <a:r>
              <a:rPr lang="en-AU" sz="1400" err="1"/>
              <a:t>zumo</a:t>
            </a:r>
            <a:r>
              <a:rPr lang="en-AU" sz="1400"/>
              <a:t>, con la </a:t>
            </a:r>
            <a:r>
              <a:rPr lang="en-AU" sz="1400" err="1"/>
              <a:t>dema</a:t>
            </a:r>
            <a:r>
              <a:rPr lang="en-AU" sz="1400"/>
              <a:t> el </a:t>
            </a:r>
            <a:r>
              <a:rPr lang="en-AU" sz="1400" err="1"/>
              <a:t>habla</a:t>
            </a:r>
            <a:r>
              <a:rPr lang="en-AU" sz="1400"/>
              <a:t> mal de mi</a:t>
            </a:r>
            <a:br>
              <a:rPr lang="en-AU" sz="1400"/>
            </a:br>
            <a:r>
              <a:rPr lang="en-AU" sz="1400"/>
              <a:t>2 </a:t>
            </a:r>
            <a:r>
              <a:rPr lang="en-AU" sz="1400" err="1"/>
              <a:t>copitos</a:t>
            </a:r>
            <a:r>
              <a:rPr lang="en-AU" sz="1400"/>
              <a:t> de </a:t>
            </a:r>
            <a:r>
              <a:rPr lang="en-AU" sz="1400" err="1"/>
              <a:t>mieltura</a:t>
            </a:r>
            <a:r>
              <a:rPr lang="en-AU" sz="1400"/>
              <a:t> para </a:t>
            </a:r>
            <a:r>
              <a:rPr lang="en-AU" sz="1400" err="1"/>
              <a:t>aquel</a:t>
            </a:r>
            <a:r>
              <a:rPr lang="en-AU" sz="1400"/>
              <a:t> que </a:t>
            </a:r>
            <a:r>
              <a:rPr lang="en-AU" sz="1400" err="1"/>
              <a:t>vive</a:t>
            </a:r>
            <a:r>
              <a:rPr lang="en-AU" sz="1400"/>
              <a:t> </a:t>
            </a:r>
            <a:r>
              <a:rPr lang="en-AU" sz="1400" err="1"/>
              <a:t>amargado</a:t>
            </a:r>
            <a:br>
              <a:rPr lang="en-AU" sz="1400"/>
            </a:br>
            <a:r>
              <a:rPr lang="en-AU" sz="1400"/>
              <a:t>4 </a:t>
            </a:r>
            <a:r>
              <a:rPr lang="en-AU" sz="1400" err="1"/>
              <a:t>libretas</a:t>
            </a:r>
            <a:r>
              <a:rPr lang="en-AU" sz="1400"/>
              <a:t> de </a:t>
            </a:r>
            <a:r>
              <a:rPr lang="en-AU" sz="1400" err="1"/>
              <a:t>manso</a:t>
            </a:r>
            <a:r>
              <a:rPr lang="en-AU" sz="1400"/>
              <a:t> para el </a:t>
            </a:r>
            <a:r>
              <a:rPr lang="en-AU" sz="1400" err="1"/>
              <a:t>frustrado</a:t>
            </a:r>
            <a:endParaRPr lang="en-AU" sz="1400"/>
          </a:p>
          <a:p>
            <a:endParaRPr lang="en-AU" sz="1400"/>
          </a:p>
          <a:p>
            <a:r>
              <a:rPr lang="en-AU" sz="1400" err="1"/>
              <a:t>Estoy</a:t>
            </a:r>
            <a:r>
              <a:rPr lang="en-AU" sz="1400"/>
              <a:t> </a:t>
            </a:r>
            <a:r>
              <a:rPr lang="en-AU" sz="1400" err="1"/>
              <a:t>curado</a:t>
            </a:r>
            <a:r>
              <a:rPr lang="en-AU" sz="1400"/>
              <a:t>, </a:t>
            </a:r>
            <a:r>
              <a:rPr lang="en-AU" sz="1400" err="1"/>
              <a:t>vacunado</a:t>
            </a:r>
            <a:r>
              <a:rPr lang="en-AU" sz="1400"/>
              <a:t> anti </a:t>
            </a:r>
            <a:r>
              <a:rPr lang="en-AU" sz="1400" err="1"/>
              <a:t>fariceos</a:t>
            </a:r>
            <a:br>
              <a:rPr lang="en-AU" sz="1400"/>
            </a:br>
            <a:r>
              <a:rPr lang="en-AU" sz="1400" err="1"/>
              <a:t>Yo</a:t>
            </a:r>
            <a:r>
              <a:rPr lang="en-AU" sz="1400"/>
              <a:t> los </a:t>
            </a:r>
            <a:r>
              <a:rPr lang="en-AU" sz="1400" err="1"/>
              <a:t>picos</a:t>
            </a:r>
            <a:r>
              <a:rPr lang="en-AU" sz="1400"/>
              <a:t>, los </a:t>
            </a:r>
            <a:r>
              <a:rPr lang="en-AU" sz="1400" err="1"/>
              <a:t>sazono</a:t>
            </a:r>
            <a:r>
              <a:rPr lang="en-AU" sz="1400"/>
              <a:t>, los </a:t>
            </a:r>
            <a:r>
              <a:rPr lang="en-AU" sz="1400" err="1"/>
              <a:t>diseco</a:t>
            </a:r>
            <a:br>
              <a:rPr lang="en-AU" sz="1400"/>
            </a:br>
            <a:r>
              <a:rPr lang="en-AU" sz="1400"/>
              <a:t>Con </a:t>
            </a:r>
            <a:r>
              <a:rPr lang="en-AU" sz="1400" err="1"/>
              <a:t>su</a:t>
            </a:r>
            <a:r>
              <a:rPr lang="en-AU" sz="1400"/>
              <a:t> </a:t>
            </a:r>
            <a:r>
              <a:rPr lang="en-AU" sz="1400" err="1"/>
              <a:t>envidia</a:t>
            </a:r>
            <a:r>
              <a:rPr lang="en-AU" sz="1400"/>
              <a:t> y </a:t>
            </a:r>
            <a:r>
              <a:rPr lang="en-AU" sz="1400" err="1"/>
              <a:t>después</a:t>
            </a:r>
            <a:r>
              <a:rPr lang="en-AU" sz="1400"/>
              <a:t> me los </a:t>
            </a:r>
            <a:r>
              <a:rPr lang="en-AU" sz="1400" err="1"/>
              <a:t>bufeos</a:t>
            </a:r>
            <a:endParaRPr lang="en-AU" sz="1400"/>
          </a:p>
          <a:p>
            <a:endParaRPr lang="en-AU"/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2FA93-1801-F945-8D6B-22BBA7869963}"/>
              </a:ext>
            </a:extLst>
          </p:cNvPr>
          <p:cNvSpPr txBox="1"/>
          <p:nvPr/>
        </p:nvSpPr>
        <p:spPr>
          <a:xfrm>
            <a:off x="6498200" y="3380307"/>
            <a:ext cx="551188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err="1"/>
              <a:t>Estoy</a:t>
            </a:r>
            <a:r>
              <a:rPr lang="en-AU" sz="1400"/>
              <a:t> </a:t>
            </a:r>
            <a:r>
              <a:rPr lang="en-AU" sz="1400" err="1"/>
              <a:t>curada</a:t>
            </a:r>
            <a:r>
              <a:rPr lang="en-AU" sz="1400"/>
              <a:t>, </a:t>
            </a:r>
            <a:r>
              <a:rPr lang="en-AU" sz="1400" err="1"/>
              <a:t>vacunado</a:t>
            </a:r>
            <a:r>
              <a:rPr lang="en-AU" sz="1400"/>
              <a:t> </a:t>
            </a:r>
            <a:r>
              <a:rPr lang="en-AU" sz="1400" err="1"/>
              <a:t>antifariseos</a:t>
            </a:r>
            <a:br>
              <a:rPr lang="en-AU" sz="1400"/>
            </a:br>
            <a:r>
              <a:rPr lang="en-AU" sz="1400"/>
              <a:t>Y le pongo un </a:t>
            </a:r>
            <a:r>
              <a:rPr lang="en-AU" sz="1400" err="1"/>
              <a:t>aceitico</a:t>
            </a:r>
            <a:r>
              <a:rPr lang="en-AU" sz="1400"/>
              <a:t> por </a:t>
            </a:r>
            <a:r>
              <a:rPr lang="en-AU" sz="1400" err="1"/>
              <a:t>aquí</a:t>
            </a:r>
            <a:r>
              <a:rPr lang="en-AU" sz="1400"/>
              <a:t>, </a:t>
            </a:r>
            <a:r>
              <a:rPr lang="en-AU" sz="1400" err="1"/>
              <a:t>aceitico</a:t>
            </a:r>
            <a:r>
              <a:rPr lang="en-AU" sz="1400"/>
              <a:t> por </a:t>
            </a:r>
            <a:r>
              <a:rPr lang="en-AU" sz="1400" err="1"/>
              <a:t>allá</a:t>
            </a:r>
            <a:br>
              <a:rPr lang="en-AU" sz="1400"/>
            </a:br>
            <a:r>
              <a:rPr lang="en-AU" sz="1400"/>
              <a:t>Para que se </a:t>
            </a:r>
            <a:r>
              <a:rPr lang="en-AU" sz="1400" err="1"/>
              <a:t>resbale</a:t>
            </a:r>
            <a:r>
              <a:rPr lang="en-AU" sz="1400"/>
              <a:t> </a:t>
            </a:r>
            <a:r>
              <a:rPr lang="en-AU" sz="1400" err="1"/>
              <a:t>si</a:t>
            </a:r>
            <a:r>
              <a:rPr lang="en-AU" sz="1400"/>
              <a:t> se </a:t>
            </a:r>
            <a:r>
              <a:rPr lang="en-AU" sz="1400" err="1"/>
              <a:t>quiere</a:t>
            </a:r>
            <a:r>
              <a:rPr lang="en-AU" sz="1400"/>
              <a:t> </a:t>
            </a:r>
            <a:r>
              <a:rPr lang="en-AU" sz="1400" err="1"/>
              <a:t>espantar</a:t>
            </a:r>
            <a:endParaRPr lang="en-AU" sz="1400"/>
          </a:p>
          <a:p>
            <a:endParaRPr lang="en-AU" sz="1400"/>
          </a:p>
          <a:p>
            <a:r>
              <a:rPr lang="en-AU" sz="1400" err="1"/>
              <a:t>Estoy</a:t>
            </a:r>
            <a:r>
              <a:rPr lang="en-AU" sz="1400"/>
              <a:t> </a:t>
            </a:r>
            <a:r>
              <a:rPr lang="en-AU" sz="1400" err="1"/>
              <a:t>curada</a:t>
            </a:r>
            <a:r>
              <a:rPr lang="en-AU" sz="1400"/>
              <a:t>, </a:t>
            </a:r>
            <a:r>
              <a:rPr lang="en-AU" sz="1400" err="1"/>
              <a:t>vacunado</a:t>
            </a:r>
            <a:r>
              <a:rPr lang="en-AU" sz="1400"/>
              <a:t> </a:t>
            </a:r>
            <a:r>
              <a:rPr lang="en-AU" sz="1400" err="1"/>
              <a:t>antifariseos</a:t>
            </a:r>
            <a:br>
              <a:rPr lang="en-AU" sz="1400"/>
            </a:br>
            <a:r>
              <a:rPr lang="en-AU" sz="1400"/>
              <a:t>Antes de </a:t>
            </a:r>
            <a:r>
              <a:rPr lang="en-AU" sz="1400" err="1"/>
              <a:t>servirle</a:t>
            </a:r>
            <a:r>
              <a:rPr lang="en-AU" sz="1400"/>
              <a:t> </a:t>
            </a:r>
            <a:r>
              <a:rPr lang="en-AU" sz="1400" err="1"/>
              <a:t>hago</a:t>
            </a:r>
            <a:r>
              <a:rPr lang="en-AU" sz="1400"/>
              <a:t> mi </a:t>
            </a:r>
            <a:r>
              <a:rPr lang="en-AU" sz="1400" err="1"/>
              <a:t>oración</a:t>
            </a:r>
            <a:br>
              <a:rPr lang="en-AU" sz="1400"/>
            </a:br>
            <a:r>
              <a:rPr lang="en-AU" sz="1400"/>
              <a:t>Por solo </a:t>
            </a:r>
            <a:r>
              <a:rPr lang="en-AU" sz="1400" err="1"/>
              <a:t>dios</a:t>
            </a:r>
            <a:r>
              <a:rPr lang="en-AU" sz="1400"/>
              <a:t> es mi </a:t>
            </a:r>
            <a:r>
              <a:rPr lang="en-AU" sz="1400" err="1"/>
              <a:t>único</a:t>
            </a:r>
            <a:r>
              <a:rPr lang="en-AU" sz="1400"/>
              <a:t> </a:t>
            </a:r>
            <a:r>
              <a:rPr lang="en-AU" sz="1400" err="1"/>
              <a:t>vaqueo</a:t>
            </a:r>
            <a:endParaRPr lang="en-AU" sz="1400"/>
          </a:p>
          <a:p>
            <a:endParaRPr lang="en-AU" sz="1400"/>
          </a:p>
          <a:p>
            <a:r>
              <a:rPr lang="en-AU" sz="1400" err="1"/>
              <a:t>Estoy</a:t>
            </a:r>
            <a:r>
              <a:rPr lang="en-AU" sz="1400"/>
              <a:t> </a:t>
            </a:r>
            <a:r>
              <a:rPr lang="en-AU" sz="1400" err="1"/>
              <a:t>curada</a:t>
            </a:r>
            <a:r>
              <a:rPr lang="en-AU" sz="1400"/>
              <a:t>, </a:t>
            </a:r>
            <a:r>
              <a:rPr lang="en-AU" sz="1400" err="1"/>
              <a:t>vacunado</a:t>
            </a:r>
            <a:r>
              <a:rPr lang="en-AU" sz="1400"/>
              <a:t> </a:t>
            </a:r>
            <a:r>
              <a:rPr lang="en-AU" sz="1400" err="1"/>
              <a:t>antifariseos</a:t>
            </a:r>
            <a:br>
              <a:rPr lang="en-AU" sz="1400"/>
            </a:br>
            <a:r>
              <a:rPr lang="en-AU" sz="1400" err="1"/>
              <a:t>Siempre</a:t>
            </a:r>
            <a:r>
              <a:rPr lang="en-AU" sz="1400"/>
              <a:t> a </a:t>
            </a:r>
            <a:r>
              <a:rPr lang="en-AU" sz="1400" err="1"/>
              <a:t>fuego</a:t>
            </a:r>
            <a:r>
              <a:rPr lang="en-AU" sz="1400"/>
              <a:t> lento, con los </a:t>
            </a:r>
            <a:r>
              <a:rPr lang="en-AU" sz="1400" err="1"/>
              <a:t>doble</a:t>
            </a:r>
            <a:r>
              <a:rPr lang="en-AU" sz="1400"/>
              <a:t> </a:t>
            </a:r>
            <a:r>
              <a:rPr lang="en-AU" sz="1400" err="1"/>
              <a:t>clara</a:t>
            </a:r>
            <a:br>
              <a:rPr lang="en-AU" sz="1400"/>
            </a:br>
            <a:r>
              <a:rPr lang="en-AU" sz="1400" err="1"/>
              <a:t>Ellos</a:t>
            </a:r>
            <a:r>
              <a:rPr lang="en-AU" sz="1400"/>
              <a:t> </a:t>
            </a:r>
            <a:r>
              <a:rPr lang="en-AU" sz="1400" err="1"/>
              <a:t>creen</a:t>
            </a:r>
            <a:r>
              <a:rPr lang="en-AU" sz="1400"/>
              <a:t> que me </a:t>
            </a:r>
            <a:r>
              <a:rPr lang="en-AU" sz="1400" err="1"/>
              <a:t>chupan</a:t>
            </a:r>
            <a:r>
              <a:rPr lang="en-AU" sz="1400"/>
              <a:t> los </a:t>
            </a:r>
            <a:r>
              <a:rPr lang="en-AU" sz="1400" err="1"/>
              <a:t>dedos</a:t>
            </a:r>
            <a:r>
              <a:rPr lang="en-AU" sz="1400"/>
              <a:t>…</a:t>
            </a:r>
          </a:p>
          <a:p>
            <a:endParaRPr lang="en-AU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64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6F1E-2DF0-3C4D-AEE8-A821D1A7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en-US" sz="4400"/>
              <a:t>Place and location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1954B87-DBD5-4FE6-8E11-5AA9942274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9848" y="2578608"/>
            <a:ext cx="4730451" cy="3593592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4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C9BD75-3810-F646-9E7B-7280E2542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714" y="847514"/>
            <a:ext cx="4201358" cy="3613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B42964-BAB8-324B-9C7C-B854AAA3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23" y="2534528"/>
            <a:ext cx="4843276" cy="4035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C97098-8051-964B-A208-00F9C02778CD}"/>
              </a:ext>
            </a:extLst>
          </p:cNvPr>
          <p:cNvSpPr txBox="1"/>
          <p:nvPr/>
        </p:nvSpPr>
        <p:spPr>
          <a:xfrm>
            <a:off x="2060430" y="1838995"/>
            <a:ext cx="373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/>
              <a:t>Veracruz es un </a:t>
            </a:r>
            <a:r>
              <a:rPr lang="en-AU" err="1"/>
              <a:t>municipio</a:t>
            </a:r>
            <a:r>
              <a:rPr lang="en-AU"/>
              <a:t> </a:t>
            </a:r>
            <a:r>
              <a:rPr lang="en-AU" err="1"/>
              <a:t>en</a:t>
            </a:r>
            <a:r>
              <a:rPr lang="en-AU"/>
              <a:t> el </a:t>
            </a:r>
            <a:r>
              <a:rPr lang="en-AU" b="1" err="1"/>
              <a:t>Golfo</a:t>
            </a:r>
            <a:r>
              <a:rPr lang="en-AU" b="1"/>
              <a:t> de México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60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BD6F2-27C3-584E-BADF-47BCC69C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1360493"/>
            <a:ext cx="4972511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1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What date is the carnival in Veracruz 2023?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FCAE-050A-EE41-993E-3AD4F56869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6100" y="4687316"/>
            <a:ext cx="4972512" cy="1517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/>
              <a:t>From 29th June to 5th July, 2023</a:t>
            </a:r>
            <a:endParaRPr lang="es-ES"/>
          </a:p>
        </p:txBody>
      </p:sp>
      <p:pic>
        <p:nvPicPr>
          <p:cNvPr id="4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B8E1635D-523F-7FED-6D14-4B8AB1A740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9" r="8067"/>
          <a:stretch/>
        </p:blipFill>
        <p:spPr>
          <a:xfrm>
            <a:off x="1" y="86266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4DD4B-8673-024F-B082-E2D650E54E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01" b="9966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CBC2C-08D5-424B-AC36-70051D6D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28" y="131648"/>
            <a:ext cx="9155092" cy="11072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9600">
                <a:solidFill>
                  <a:srgbClr val="FFFFFF"/>
                </a:solidFill>
              </a:rPr>
              <a:t>¿</a:t>
            </a:r>
            <a:r>
              <a:rPr lang="en-US" sz="9600" err="1">
                <a:solidFill>
                  <a:srgbClr val="FFFFFF"/>
                </a:solidFill>
              </a:rPr>
              <a:t>Dónde</a:t>
            </a:r>
            <a:r>
              <a:rPr lang="en-US" sz="9600">
                <a:solidFill>
                  <a:srgbClr val="FFFFFF"/>
                </a:solidFill>
              </a:rPr>
              <a:t> se </a:t>
            </a:r>
            <a:r>
              <a:rPr lang="en-US" sz="9600" err="1">
                <a:solidFill>
                  <a:srgbClr val="FFFFFF"/>
                </a:solidFill>
              </a:rPr>
              <a:t>celebra</a:t>
            </a:r>
            <a:r>
              <a:rPr lang="en-US" sz="96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9DBE-E7ED-F44E-ADE4-64E71C23C3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5788141"/>
            <a:ext cx="12832080" cy="10698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rgbClr val="FFFFFF"/>
                </a:solidFill>
              </a:rPr>
              <a:t>El </a:t>
            </a:r>
            <a:r>
              <a:rPr lang="en-US" sz="2200" err="1">
                <a:solidFill>
                  <a:srgbClr val="FFFFFF"/>
                </a:solidFill>
              </a:rPr>
              <a:t>zócalo</a:t>
            </a:r>
            <a:r>
              <a:rPr lang="en-US" sz="2200">
                <a:solidFill>
                  <a:srgbClr val="FFFFFF"/>
                </a:solidFill>
              </a:rPr>
              <a:t> es un </a:t>
            </a:r>
            <a:r>
              <a:rPr lang="en-US" sz="2200" err="1">
                <a:solidFill>
                  <a:srgbClr val="FFFFFF"/>
                </a:solidFill>
              </a:rPr>
              <a:t>lugar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donde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curren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muchos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eventos</a:t>
            </a:r>
            <a:r>
              <a:rPr lang="en-US" sz="2200">
                <a:solidFill>
                  <a:srgbClr val="FFFFFF"/>
                </a:solidFill>
              </a:rPr>
              <a:t> del </a:t>
            </a:r>
            <a:r>
              <a:rPr lang="en-US" sz="2200" err="1">
                <a:solidFill>
                  <a:srgbClr val="FFFFFF"/>
                </a:solidFill>
              </a:rPr>
              <a:t>carnaval</a:t>
            </a:r>
            <a:r>
              <a:rPr lang="en-US" sz="22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982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7EB6C-A8BD-5E47-AA0B-13BD2118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/>
              <a:t>origen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820CF-823A-0B44-8F8F-9AC92D467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4" r="-2" b="-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0448F-FF09-F546-94D2-F567A2893F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1600" err="1"/>
              <a:t>En</a:t>
            </a:r>
            <a:r>
              <a:rPr lang="en-US" sz="1600"/>
              <a:t> 1925 se </a:t>
            </a:r>
            <a:r>
              <a:rPr lang="en-US" sz="1600" err="1"/>
              <a:t>celebró</a:t>
            </a:r>
            <a:r>
              <a:rPr lang="en-US" sz="1600"/>
              <a:t> por </a:t>
            </a:r>
            <a:r>
              <a:rPr lang="en-US" sz="1600" err="1"/>
              <a:t>primera</a:t>
            </a:r>
            <a:r>
              <a:rPr lang="en-US" sz="1600"/>
              <a:t> </a:t>
            </a:r>
            <a:r>
              <a:rPr lang="en-US" sz="1600" err="1"/>
              <a:t>vez</a:t>
            </a:r>
            <a:r>
              <a:rPr lang="en-US" sz="1600"/>
              <a:t> la fiesta.</a:t>
            </a:r>
          </a:p>
          <a:p>
            <a:r>
              <a:rPr lang="en-US" sz="1600"/>
              <a:t>Los </a:t>
            </a:r>
            <a:r>
              <a:rPr lang="en-US" sz="1600" err="1"/>
              <a:t>organizadores</a:t>
            </a:r>
            <a:r>
              <a:rPr lang="en-US" sz="1600"/>
              <a:t> </a:t>
            </a:r>
            <a:r>
              <a:rPr lang="en-US" sz="1600" err="1"/>
              <a:t>esperaban</a:t>
            </a:r>
            <a:r>
              <a:rPr lang="en-US" sz="1600"/>
              <a:t> que el </a:t>
            </a:r>
            <a:r>
              <a:rPr lang="en-US" sz="1600" err="1"/>
              <a:t>carnaval</a:t>
            </a:r>
            <a:r>
              <a:rPr lang="en-US" sz="1600"/>
              <a:t> </a:t>
            </a:r>
            <a:r>
              <a:rPr lang="en-US" sz="1600" err="1"/>
              <a:t>brindara</a:t>
            </a:r>
            <a:r>
              <a:rPr lang="en-US" sz="1600"/>
              <a:t> a Veracruz la </a:t>
            </a:r>
            <a:r>
              <a:rPr lang="en-US" sz="1600" err="1"/>
              <a:t>oportunidad</a:t>
            </a:r>
            <a:r>
              <a:rPr lang="en-US" sz="1600"/>
              <a:t> de </a:t>
            </a:r>
            <a:r>
              <a:rPr lang="en-US" sz="1600" err="1"/>
              <a:t>celebrar</a:t>
            </a:r>
            <a:r>
              <a:rPr lang="en-US" sz="1600"/>
              <a:t> </a:t>
            </a:r>
            <a:r>
              <a:rPr lang="en-US" sz="1600" err="1"/>
              <a:t>otra</a:t>
            </a:r>
            <a:r>
              <a:rPr lang="en-US" sz="1600"/>
              <a:t> </a:t>
            </a:r>
            <a:r>
              <a:rPr lang="en-US" sz="1600" err="1"/>
              <a:t>vez</a:t>
            </a:r>
            <a:r>
              <a:rPr lang="en-US" sz="1600"/>
              <a:t> </a:t>
            </a:r>
            <a:r>
              <a:rPr lang="en-US" sz="1600" err="1"/>
              <a:t>después</a:t>
            </a:r>
            <a:r>
              <a:rPr lang="en-US" sz="1600"/>
              <a:t> de </a:t>
            </a:r>
            <a:r>
              <a:rPr lang="en-US" sz="1600" err="1"/>
              <a:t>años</a:t>
            </a:r>
            <a:r>
              <a:rPr lang="en-US" sz="1600"/>
              <a:t> de </a:t>
            </a:r>
            <a:r>
              <a:rPr lang="en-US" sz="1600" err="1"/>
              <a:t>lucha</a:t>
            </a:r>
            <a:r>
              <a:rPr lang="en-US" sz="1600"/>
              <a:t> social y que </a:t>
            </a:r>
            <a:r>
              <a:rPr lang="en-US" sz="1600" err="1"/>
              <a:t>uniera</a:t>
            </a:r>
            <a:r>
              <a:rPr lang="en-US" sz="1600"/>
              <a:t> a personas de </a:t>
            </a:r>
            <a:r>
              <a:rPr lang="en-US" sz="1600" err="1"/>
              <a:t>diferentes</a:t>
            </a:r>
            <a:r>
              <a:rPr lang="en-US" sz="1600"/>
              <a:t> </a:t>
            </a:r>
            <a:r>
              <a:rPr lang="en-US" sz="1600" err="1"/>
              <a:t>clases</a:t>
            </a:r>
            <a:r>
              <a:rPr lang="en-US" sz="1600"/>
              <a:t> y </a:t>
            </a:r>
            <a:r>
              <a:rPr lang="en-US" sz="1600" err="1"/>
              <a:t>orígenes</a:t>
            </a:r>
            <a:r>
              <a:rPr lang="en-US" sz="1600"/>
              <a:t> </a:t>
            </a:r>
            <a:r>
              <a:rPr lang="en-US" sz="1600" err="1"/>
              <a:t>étnicos</a:t>
            </a:r>
            <a:r>
              <a:rPr lang="en-US" sz="1600"/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46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0C9D9-30AF-6344-BA79-94FE97BA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/>
              <a:t>¿Cómo se celebra en la actualidad?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68BBE-8CEA-3F41-9BB0-C9D4A3D07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51" r="12973" b="-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3B6F4-2B6B-D143-BF39-4345121A71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1600"/>
              <a:t>El primer </a:t>
            </a:r>
            <a:r>
              <a:rPr lang="en-US" sz="1600" err="1"/>
              <a:t>día</a:t>
            </a:r>
            <a:r>
              <a:rPr lang="en-US" sz="1600"/>
              <a:t> se </a:t>
            </a:r>
            <a:r>
              <a:rPr lang="en-US" sz="1600" err="1"/>
              <a:t>celebra</a:t>
            </a:r>
            <a:r>
              <a:rPr lang="en-US" sz="1600"/>
              <a:t> “la </a:t>
            </a:r>
            <a:r>
              <a:rPr lang="en-US" sz="1600" err="1"/>
              <a:t>quema</a:t>
            </a:r>
            <a:r>
              <a:rPr lang="en-US" sz="1600"/>
              <a:t> del Mar Humor”. Un actor </a:t>
            </a:r>
            <a:r>
              <a:rPr lang="en-US" sz="1600" err="1"/>
              <a:t>corre</a:t>
            </a:r>
            <a:r>
              <a:rPr lang="en-US" sz="1600"/>
              <a:t> y se </a:t>
            </a:r>
            <a:r>
              <a:rPr lang="en-US" sz="1600" err="1"/>
              <a:t>esconde</a:t>
            </a:r>
            <a:r>
              <a:rPr lang="en-US" sz="1600"/>
              <a:t> </a:t>
            </a:r>
            <a:r>
              <a:rPr lang="en-US" sz="1600" err="1"/>
              <a:t>mostrando</a:t>
            </a:r>
            <a:r>
              <a:rPr lang="en-US" sz="1600"/>
              <a:t> </a:t>
            </a:r>
            <a:r>
              <a:rPr lang="en-US" sz="1600" err="1"/>
              <a:t>temor</a:t>
            </a:r>
            <a:r>
              <a:rPr lang="en-US" sz="1600"/>
              <a:t> </a:t>
            </a:r>
            <a:r>
              <a:rPr lang="en-US" sz="1600" err="1"/>
              <a:t>alrededor</a:t>
            </a:r>
            <a:r>
              <a:rPr lang="en-US" sz="1600"/>
              <a:t> de la </a:t>
            </a:r>
            <a:r>
              <a:rPr lang="en-US" sz="1600" err="1"/>
              <a:t>gente</a:t>
            </a:r>
            <a:r>
              <a:rPr lang="en-US" sz="1600"/>
              <a:t>. Durante el </a:t>
            </a:r>
            <a:r>
              <a:rPr lang="en-US" sz="1600" err="1"/>
              <a:t>atardecer</a:t>
            </a:r>
            <a:r>
              <a:rPr lang="en-US" sz="1600"/>
              <a:t> el “Mal Humor” es </a:t>
            </a:r>
            <a:r>
              <a:rPr lang="en-US" sz="1600" err="1"/>
              <a:t>juzgado</a:t>
            </a:r>
            <a:r>
              <a:rPr lang="en-US" sz="1600"/>
              <a:t> y </a:t>
            </a:r>
            <a:r>
              <a:rPr lang="en-US" sz="1600" err="1"/>
              <a:t>quemado</a:t>
            </a:r>
            <a:r>
              <a:rPr lang="en-US" sz="1600"/>
              <a:t>. Es </a:t>
            </a:r>
            <a:r>
              <a:rPr lang="en-US" sz="1600" err="1"/>
              <a:t>entonces</a:t>
            </a:r>
            <a:r>
              <a:rPr lang="en-US" sz="1600"/>
              <a:t> </a:t>
            </a:r>
            <a:r>
              <a:rPr lang="en-US" sz="1600" err="1"/>
              <a:t>cuando</a:t>
            </a:r>
            <a:r>
              <a:rPr lang="en-US" sz="1600"/>
              <a:t> al </a:t>
            </a:r>
            <a:r>
              <a:rPr lang="en-US" sz="1600" err="1"/>
              <a:t>unísono</a:t>
            </a:r>
            <a:r>
              <a:rPr lang="en-US" sz="1600"/>
              <a:t> se </a:t>
            </a:r>
            <a:r>
              <a:rPr lang="en-US" sz="1600" err="1"/>
              <a:t>canta</a:t>
            </a:r>
            <a:r>
              <a:rPr lang="en-US" sz="1600"/>
              <a:t> ¡¡¡El </a:t>
            </a:r>
            <a:r>
              <a:rPr lang="en-US" sz="1600" err="1"/>
              <a:t>carnaval</a:t>
            </a:r>
            <a:r>
              <a:rPr lang="en-US" sz="1600"/>
              <a:t> ha </a:t>
            </a:r>
            <a:r>
              <a:rPr lang="en-US" sz="1600" err="1"/>
              <a:t>comenzado</a:t>
            </a:r>
            <a:r>
              <a:rPr lang="en-US" sz="1600"/>
              <a:t>!!!</a:t>
            </a:r>
          </a:p>
          <a:p>
            <a:r>
              <a:rPr lang="en-US" sz="1600"/>
              <a:t>A </a:t>
            </a:r>
            <a:r>
              <a:rPr lang="en-US" sz="1600" err="1"/>
              <a:t>partir</a:t>
            </a:r>
            <a:r>
              <a:rPr lang="en-US" sz="1600"/>
              <a:t> de ese </a:t>
            </a:r>
            <a:r>
              <a:rPr lang="en-US" sz="1600" err="1"/>
              <a:t>momento</a:t>
            </a:r>
            <a:r>
              <a:rPr lang="en-US" sz="1600"/>
              <a:t> </a:t>
            </a:r>
            <a:r>
              <a:rPr lang="en-US" sz="1600" err="1"/>
              <a:t>todos</a:t>
            </a:r>
            <a:r>
              <a:rPr lang="en-US" sz="1600"/>
              <a:t> los </a:t>
            </a:r>
            <a:r>
              <a:rPr lang="en-US" sz="1600" err="1"/>
              <a:t>problemas</a:t>
            </a:r>
            <a:r>
              <a:rPr lang="en-US" sz="1600"/>
              <a:t> se </a:t>
            </a:r>
            <a:r>
              <a:rPr lang="en-US" sz="1600" err="1"/>
              <a:t>olvida</a:t>
            </a:r>
            <a:r>
              <a:rPr lang="en-US" sz="1600"/>
              <a:t> y la </a:t>
            </a:r>
            <a:r>
              <a:rPr lang="en-US" sz="1600" err="1"/>
              <a:t>gente</a:t>
            </a:r>
            <a:r>
              <a:rPr lang="en-US" sz="1600"/>
              <a:t> </a:t>
            </a:r>
            <a:r>
              <a:rPr lang="en-US" sz="1600" err="1"/>
              <a:t>empieza</a:t>
            </a:r>
            <a:r>
              <a:rPr lang="en-US" sz="1600"/>
              <a:t> a </a:t>
            </a:r>
            <a:r>
              <a:rPr lang="en-US" sz="1600" err="1"/>
              <a:t>bailar</a:t>
            </a:r>
            <a:r>
              <a:rPr lang="en-US" sz="1600"/>
              <a:t> y a </a:t>
            </a:r>
            <a:r>
              <a:rPr lang="en-US" sz="1600" err="1"/>
              <a:t>disfrutar</a:t>
            </a:r>
            <a:r>
              <a:rPr lang="en-US" sz="1600"/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48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0C9D9-30AF-6344-BA79-94FE97BA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/>
              <a:t>¿</a:t>
            </a:r>
            <a:r>
              <a:rPr lang="en-US" sz="3200" err="1"/>
              <a:t>Cómo</a:t>
            </a:r>
            <a:r>
              <a:rPr lang="en-US" sz="3200"/>
              <a:t> se </a:t>
            </a:r>
            <a:r>
              <a:rPr lang="en-US" sz="3200" err="1"/>
              <a:t>celebra</a:t>
            </a:r>
            <a:r>
              <a:rPr lang="en-US" sz="3200"/>
              <a:t> </a:t>
            </a:r>
            <a:r>
              <a:rPr lang="en-US" sz="3200" err="1"/>
              <a:t>en</a:t>
            </a:r>
            <a:r>
              <a:rPr lang="en-US" sz="3200"/>
              <a:t> la </a:t>
            </a:r>
            <a:r>
              <a:rPr lang="en-US" sz="3200" err="1"/>
              <a:t>actualidad</a:t>
            </a:r>
            <a:r>
              <a:rPr lang="en-US" sz="320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9EE4F-3161-444C-84A1-C57647B48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7" r="-2" b="-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3B6F4-2B6B-D143-BF39-4345121A71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1600" b="1"/>
              <a:t>Durante los </a:t>
            </a:r>
            <a:r>
              <a:rPr lang="en-US" sz="1600" b="1" err="1"/>
              <a:t>días</a:t>
            </a:r>
            <a:r>
              <a:rPr lang="en-US" sz="1600" b="1"/>
              <a:t> </a:t>
            </a:r>
            <a:r>
              <a:rPr lang="en-US" sz="1600" b="1" err="1"/>
              <a:t>siguientes</a:t>
            </a:r>
            <a:r>
              <a:rPr lang="en-US" sz="1600" b="1"/>
              <a:t> se </a:t>
            </a:r>
            <a:r>
              <a:rPr lang="en-US" sz="1600" b="1" err="1"/>
              <a:t>elige</a:t>
            </a:r>
            <a:r>
              <a:rPr lang="en-US" sz="1600" b="1"/>
              <a:t> a las </a:t>
            </a:r>
            <a:r>
              <a:rPr lang="en-US" sz="1600" b="1" err="1"/>
              <a:t>graciosas</a:t>
            </a:r>
            <a:r>
              <a:rPr lang="en-US" sz="1600" b="1"/>
              <a:t> </a:t>
            </a:r>
            <a:r>
              <a:rPr lang="en-US" sz="1600" b="1" err="1"/>
              <a:t>majestades</a:t>
            </a:r>
            <a:r>
              <a:rPr lang="en-US" sz="1600" b="1"/>
              <a:t> y a los </a:t>
            </a:r>
            <a:r>
              <a:rPr lang="en-US" sz="1600" b="1" err="1"/>
              <a:t>reyes</a:t>
            </a:r>
            <a:r>
              <a:rPr lang="en-US" sz="1600" b="1"/>
              <a:t> </a:t>
            </a:r>
            <a:r>
              <a:rPr lang="en-US" sz="1600" b="1" err="1"/>
              <a:t>feos</a:t>
            </a:r>
            <a:r>
              <a:rPr lang="en-US" sz="1600" b="1"/>
              <a:t>. </a:t>
            </a:r>
          </a:p>
          <a:p>
            <a:r>
              <a:rPr lang="en-US" sz="1600" b="1" err="1"/>
              <a:t>Desfiles</a:t>
            </a:r>
            <a:r>
              <a:rPr lang="en-US" sz="1600" b="1"/>
              <a:t> con </a:t>
            </a:r>
            <a:r>
              <a:rPr lang="en-US" sz="1600" b="1" err="1"/>
              <a:t>aires</a:t>
            </a:r>
            <a:r>
              <a:rPr lang="en-US" sz="1600" b="1"/>
              <a:t> </a:t>
            </a:r>
            <a:r>
              <a:rPr lang="en-US" sz="1600" b="1" err="1"/>
              <a:t>africanos</a:t>
            </a:r>
            <a:r>
              <a:rPr lang="en-US" sz="1600" b="1"/>
              <a:t> que </a:t>
            </a:r>
            <a:r>
              <a:rPr lang="en-US" sz="1600" b="1" err="1"/>
              <a:t>provienen</a:t>
            </a:r>
            <a:r>
              <a:rPr lang="en-US" sz="1600" b="1"/>
              <a:t> de  los </a:t>
            </a:r>
            <a:r>
              <a:rPr lang="en-US" sz="1600" b="1" err="1"/>
              <a:t>esclavos</a:t>
            </a:r>
            <a:r>
              <a:rPr lang="en-US" sz="1600" b="1"/>
              <a:t> </a:t>
            </a:r>
            <a:r>
              <a:rPr lang="en-US" sz="1600" b="1" err="1"/>
              <a:t>traídos</a:t>
            </a:r>
            <a:r>
              <a:rPr lang="en-US" sz="1600" b="1"/>
              <a:t> a México (Nueva </a:t>
            </a:r>
            <a:r>
              <a:rPr lang="en-US" sz="1600" b="1" err="1"/>
              <a:t>España</a:t>
            </a:r>
            <a:r>
              <a:rPr lang="en-US" sz="1600" b="1"/>
              <a:t>)</a:t>
            </a:r>
          </a:p>
          <a:p>
            <a:r>
              <a:rPr lang="en-US" sz="1600" b="1"/>
              <a:t>Al </a:t>
            </a:r>
            <a:r>
              <a:rPr lang="en-US" sz="1600" b="1" err="1"/>
              <a:t>frente</a:t>
            </a:r>
            <a:r>
              <a:rPr lang="en-US" sz="1600" b="1"/>
              <a:t> del </a:t>
            </a:r>
            <a:r>
              <a:rPr lang="en-US" sz="1600" b="1" err="1"/>
              <a:t>desfile</a:t>
            </a:r>
            <a:r>
              <a:rPr lang="en-US" sz="1600" b="1"/>
              <a:t> </a:t>
            </a:r>
            <a:r>
              <a:rPr lang="en-US" sz="1600" b="1" err="1"/>
              <a:t>está</a:t>
            </a:r>
            <a:r>
              <a:rPr lang="en-US" sz="1600" b="1"/>
              <a:t> la </a:t>
            </a:r>
            <a:r>
              <a:rPr lang="en-US" sz="1600" b="1" err="1"/>
              <a:t>reina</a:t>
            </a:r>
            <a:r>
              <a:rPr lang="en-US" sz="1600" b="1"/>
              <a:t> del </a:t>
            </a:r>
            <a:r>
              <a:rPr lang="en-US" sz="1600" b="1" err="1"/>
              <a:t>carnaval</a:t>
            </a:r>
            <a:r>
              <a:rPr lang="en-US" sz="1600" b="1"/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543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332FEE-441F-C948-9F7A-AAED4D671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6525"/>
            <a:ext cx="5135880" cy="3425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372BF-BB31-F148-824C-7928024D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89" y="566699"/>
            <a:ext cx="6384311" cy="5724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842F36-AB87-4D44-BAC7-AB1B6DA40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79" y="3532719"/>
            <a:ext cx="5242560" cy="332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0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A2006-6AF5-0E4A-AE95-8A454C58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/>
              <a:t>¿Cómo se celebra en la actualidad?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06A93-97E7-004A-A7A3-86DCB9CBDC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524" b="-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DB4B-6021-D049-AB59-02C1345A8D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1600"/>
              <a:t>El carnaval termina con el «entierro de Juan Carnaval». </a:t>
            </a:r>
          </a:p>
          <a:p>
            <a:r>
              <a:rPr lang="en-US" sz="1600"/>
              <a:t>El martes de Carnaval se entierra marcando el final de nueve agotadores días de celebraciones de carnaval. </a:t>
            </a:r>
          </a:p>
          <a:p>
            <a:r>
              <a:rPr lang="en-US" sz="1600"/>
              <a:t>Al día siguiente es el miércoles de ceniza, cuando comienza la Cuaresma (período de reflexión religiosa y penitencia que sirve como purificación y preparación para la Pascua).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810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Wood Type</vt:lpstr>
      <vt:lpstr>CARNAVAL DE VERACRUZ</vt:lpstr>
      <vt:lpstr>Place and location</vt:lpstr>
      <vt:lpstr>What date is the carnival in Veracruz 2023?</vt:lpstr>
      <vt:lpstr>¿Dónde se celebra?</vt:lpstr>
      <vt:lpstr>origen</vt:lpstr>
      <vt:lpstr>¿Cómo se celebra en la actualidad?</vt:lpstr>
      <vt:lpstr>¿Cómo se celebra en la actualidad?</vt:lpstr>
      <vt:lpstr>PowerPoint Presentation</vt:lpstr>
      <vt:lpstr>¿Cómo se celebra en la actualidad?</vt:lpstr>
      <vt:lpstr>costumes</vt:lpstr>
      <vt:lpstr>Dances and music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CARNAVAL DE VERACRUZ</dc:title>
  <dc:creator>Carla Dolado</dc:creator>
  <cp:revision>1</cp:revision>
  <dcterms:created xsi:type="dcterms:W3CDTF">2020-02-15T22:44:32Z</dcterms:created>
  <dcterms:modified xsi:type="dcterms:W3CDTF">2023-02-08T23:04:59Z</dcterms:modified>
</cp:coreProperties>
</file>