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3" r:id="rId4"/>
    <p:sldId id="265" r:id="rId5"/>
    <p:sldId id="264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0423"/>
  </p:normalViewPr>
  <p:slideViewPr>
    <p:cSldViewPr snapToGrid="0">
      <p:cViewPr>
        <p:scale>
          <a:sx n="90" d="100"/>
          <a:sy n="90" d="100"/>
        </p:scale>
        <p:origin x="143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6D601-F0F8-514B-BC29-52A884D3EF34}" type="datetimeFigureOut">
              <a:rPr lang="es-ES" smtClean="0"/>
              <a:t>22/10/22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0E56B-3350-FE47-AA3F-D7FD863F5B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7110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0E56B-3350-FE47-AA3F-D7FD863F5BB9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268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0E56B-3350-FE47-AA3F-D7FD863F5BB9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1442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0E56B-3350-FE47-AA3F-D7FD863F5BB9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76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0E56B-3350-FE47-AA3F-D7FD863F5BB9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1168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0E56B-3350-FE47-AA3F-D7FD863F5BB9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362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2EAAF2-4AFC-ED2B-2D6D-33B41EB76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5FA299-06C3-0C5C-DD6A-8AE8FAE54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F74654-3125-6F05-F083-66C73B22A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AE41-474A-544C-9BED-495626D83F2C}" type="datetimeFigureOut">
              <a:rPr lang="es-ES" smtClean="0"/>
              <a:t>22/10/22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136F1F-E479-862A-D970-70C1531EC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8A48C4-FCB8-62C6-B03C-E228178C3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DE8F-5C74-2A40-BBBC-DFE1DB360B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408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5285A8-9817-9B0B-FCF9-F4F41D45C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52D6469-AB16-24B5-B15E-B97FCAF9F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91B2A9-7566-0350-44DA-68B546EE9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AE41-474A-544C-9BED-495626D83F2C}" type="datetimeFigureOut">
              <a:rPr lang="es-ES" smtClean="0"/>
              <a:t>22/10/22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974041-D04A-E855-A67C-621ECD2F7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DDACAF-492B-2E2D-9E75-C08A06DD8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DE8F-5C74-2A40-BBBC-DFE1DB360B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0409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164EEED-9FBD-A94B-6F7B-FB491BE7F4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A75B133-347E-0DC2-49E8-B9BEC1054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3380DB-FF6F-6FDD-323A-A66FA9AC6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AE41-474A-544C-9BED-495626D83F2C}" type="datetimeFigureOut">
              <a:rPr lang="es-ES" smtClean="0"/>
              <a:t>22/10/22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2992C1-65A6-84A1-40A8-8E7039EE0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1F184B-6445-90CE-0FE7-D5C847DCD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DE8F-5C74-2A40-BBBC-DFE1DB360B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280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9B27E8-6129-CB7A-4DAC-DF6D637C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D2CE3F-9D50-AD20-AD55-3BB9793FE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40FE75-8586-7551-96D1-25E86979D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AE41-474A-544C-9BED-495626D83F2C}" type="datetimeFigureOut">
              <a:rPr lang="es-ES" smtClean="0"/>
              <a:t>22/10/22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0E19E0-2138-3BE7-5F27-454CE6261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CFB159-939C-32C2-7A0C-655818947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DE8F-5C74-2A40-BBBC-DFE1DB360B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50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07F8F-CAC9-CEDF-8726-61D184918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FCB7B8-D665-ACD8-5884-362DE19C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456AAE-DB80-5F83-0DEF-D6C1A9EBC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AE41-474A-544C-9BED-495626D83F2C}" type="datetimeFigureOut">
              <a:rPr lang="es-ES" smtClean="0"/>
              <a:t>22/10/22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020D66-3A74-10DC-A0BC-31624F0EA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F5E6C9-7D62-03C0-5E44-0F82991A8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DE8F-5C74-2A40-BBBC-DFE1DB360B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699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9D0E1-3FFA-5D9C-715D-F5B291D6D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AE428A-3C2F-DC68-B7AD-772DF123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80262F-758A-AEF2-16F6-4EA1E90BF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7DE1A4-4E9E-FF30-0FD9-A9D5BA909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AE41-474A-544C-9BED-495626D83F2C}" type="datetimeFigureOut">
              <a:rPr lang="es-ES" smtClean="0"/>
              <a:t>22/10/22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DD4604-CA13-C631-8D69-0CD6BC584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170C2E-CF67-172E-828A-F00CD6672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DE8F-5C74-2A40-BBBC-DFE1DB360B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727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67761-EAE8-0F0F-466E-76DBEF2B4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08FA26-5D63-3FF3-F849-22011F8AF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C89254-B954-4627-FCFA-188B00569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43BE515-36FD-A965-5A42-8F04D8266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7A9400B-03BE-B037-B987-D5898319AA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C6920E9-2890-23ED-10F5-069BFFFE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AE41-474A-544C-9BED-495626D83F2C}" type="datetimeFigureOut">
              <a:rPr lang="es-ES" smtClean="0"/>
              <a:t>22/10/22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830A2EE-DBF2-E5FA-E53F-B59608839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5BDA760-E1EE-FB1B-5E7E-82A1E37ED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DE8F-5C74-2A40-BBBC-DFE1DB360B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3366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1AF1E3-8D45-0D9F-E459-2C6EEFAB2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BCBFC9D-B93B-F2F0-3A1E-2AB091F7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AE41-474A-544C-9BED-495626D83F2C}" type="datetimeFigureOut">
              <a:rPr lang="es-ES" smtClean="0"/>
              <a:t>22/10/22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93AF6D5-0B12-6BE3-A49B-34269559F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AA8F4E5-4EFE-39F3-D8A3-895D1A16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DE8F-5C74-2A40-BBBC-DFE1DB360B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076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8395D2-0E9F-3F89-AF42-DF2251C3D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AE41-474A-544C-9BED-495626D83F2C}" type="datetimeFigureOut">
              <a:rPr lang="es-ES" smtClean="0"/>
              <a:t>22/10/22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D935419-BF5C-6F78-0B40-A8A8F0909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8FCA0D-4BC7-B846-6999-B76FA47C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DE8F-5C74-2A40-BBBC-DFE1DB360B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92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6DB995-CA46-7C05-A038-A925A67F3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8F6891-516D-22C3-8931-CE48E7B8D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3B02F8-FD13-47F7-019E-72AC87FC3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DBDD1A-F116-4D54-D98D-35CFAF629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AE41-474A-544C-9BED-495626D83F2C}" type="datetimeFigureOut">
              <a:rPr lang="es-ES" smtClean="0"/>
              <a:t>22/10/22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C750CF-C951-65F2-478A-6D54CDA5D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180E15-40E1-E0FA-F8C1-F13E2E614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DE8F-5C74-2A40-BBBC-DFE1DB360B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965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2CA62F-1819-A5D3-FF13-0BF554601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CB757B-9535-9A53-B762-BDAAC46DCC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2A336B-DE27-D18C-71A1-C34B1D5C5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E333B3-207E-E7CB-FDC6-40B5DE6DE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AE41-474A-544C-9BED-495626D83F2C}" type="datetimeFigureOut">
              <a:rPr lang="es-ES" smtClean="0"/>
              <a:t>22/10/22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9F2633-60A9-070F-D4FB-EEFFA77FE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2A3167-18E1-832E-24C9-4AD7DE4EA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DE8F-5C74-2A40-BBBC-DFE1DB360B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981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59329B4-9F35-13B5-E631-9D3BCDD84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D111CC-ECB6-632F-DD91-6A4CABF79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99F760-E73A-097D-BB18-63A0A81319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BAE41-474A-544C-9BED-495626D83F2C}" type="datetimeFigureOut">
              <a:rPr lang="es-ES" smtClean="0"/>
              <a:t>22/10/22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8384DB-0DBD-5D5E-3040-E2270D7F7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65D8A8-B376-DD37-94E9-F7766C454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2DE8F-5C74-2A40-BBBC-DFE1DB360B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716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29B118-BC04-AAA2-B457-6933A255EA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LA DESCRIPCIÓN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7BABE7-78CC-632D-FF49-EE7673C957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2º PRIMARIA</a:t>
            </a:r>
          </a:p>
        </p:txBody>
      </p:sp>
      <p:pic>
        <p:nvPicPr>
          <p:cNvPr id="1026" name="Picture 2" descr="Tipos de descripción para niños - YouTube">
            <a:extLst>
              <a:ext uri="{FF2B5EF4-FFF2-40B4-BE49-F238E27FC236}">
                <a16:creationId xmlns:a16="http://schemas.microsoft.com/office/drawing/2014/main" id="{E33F77BD-491F-7E70-7BBA-ECCDBE683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544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30301E0-8F6B-5883-84B1-EA27B51CF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1385" y="585788"/>
            <a:ext cx="5629275" cy="5907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600" dirty="0"/>
              <a:t>Es un coche amarillo de un tamaño mediano. </a:t>
            </a:r>
          </a:p>
          <a:p>
            <a:pPr marL="0" indent="0">
              <a:buNone/>
            </a:pPr>
            <a:r>
              <a:rPr lang="es-ES" sz="3600" dirty="0"/>
              <a:t>Tiene cuatro ruedas y cuatro puertas. Tiene un gran foco blanco en la parte delantera. Lleva cuatro maletas atadas encima. Las maletas son de color amarillo, azul, roja y morada. </a:t>
            </a:r>
          </a:p>
          <a:p>
            <a:pPr marL="0" indent="0">
              <a:buNone/>
            </a:pPr>
            <a:r>
              <a:rPr lang="es-ES" sz="3600" dirty="0"/>
              <a:t>El pasajero está yendo de vacaciones a la montaña.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D68715F-C293-DCE3-60FD-BBA4D2DA0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16" y="2218531"/>
            <a:ext cx="5775584" cy="402113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DF48DC7-4FA9-EBE7-9625-3E849F2CCA22}"/>
              </a:ext>
            </a:extLst>
          </p:cNvPr>
          <p:cNvSpPr/>
          <p:nvPr/>
        </p:nvSpPr>
        <p:spPr>
          <a:xfrm>
            <a:off x="328370" y="585788"/>
            <a:ext cx="4457944" cy="923330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¿Qué es?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E147BCC7-1A73-8033-177D-DD49791F1775}"/>
              </a:ext>
            </a:extLst>
          </p:cNvPr>
          <p:cNvCxnSpPr>
            <a:cxnSpLocks/>
          </p:cNvCxnSpPr>
          <p:nvPr/>
        </p:nvCxnSpPr>
        <p:spPr>
          <a:xfrm>
            <a:off x="4786314" y="1014413"/>
            <a:ext cx="1309686" cy="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Marco 4">
            <a:extLst>
              <a:ext uri="{FF2B5EF4-FFF2-40B4-BE49-F238E27FC236}">
                <a16:creationId xmlns:a16="http://schemas.microsoft.com/office/drawing/2014/main" id="{D2CD3094-B3A2-D7A5-6976-D5AF3E6E650D}"/>
              </a:ext>
            </a:extLst>
          </p:cNvPr>
          <p:cNvSpPr/>
          <p:nvPr/>
        </p:nvSpPr>
        <p:spPr>
          <a:xfrm>
            <a:off x="6181728" y="428625"/>
            <a:ext cx="5648325" cy="1271588"/>
          </a:xfrm>
          <a:prstGeom prst="frame">
            <a:avLst>
              <a:gd name="adj1" fmla="val 192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956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30301E0-8F6B-5883-84B1-EA27B51CF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1385" y="585788"/>
            <a:ext cx="5629275" cy="5907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600" dirty="0"/>
              <a:t>Es un coche amarillo de un tamaño mediano. </a:t>
            </a:r>
          </a:p>
          <a:p>
            <a:pPr marL="0" indent="0">
              <a:buNone/>
            </a:pPr>
            <a:r>
              <a:rPr lang="es-ES" sz="3600" dirty="0"/>
              <a:t>Tiene cuatro ruedas y cuatro puertas. Tiene un gran foco blanco en la parte delantera. Lleva cuatro maletas atadas encima. Las maletas son de color amarillo, azul, roja y morada. </a:t>
            </a:r>
          </a:p>
          <a:p>
            <a:pPr marL="0" indent="0">
              <a:buNone/>
            </a:pPr>
            <a:r>
              <a:rPr lang="es-ES" sz="3600" dirty="0"/>
              <a:t>El pasajero está yendo de vacaciones a la montaña.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D68715F-C293-DCE3-60FD-BBA4D2DA0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16" y="2218531"/>
            <a:ext cx="5775584" cy="402113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DF48DC7-4FA9-EBE7-9625-3E849F2CCA22}"/>
              </a:ext>
            </a:extLst>
          </p:cNvPr>
          <p:cNvSpPr/>
          <p:nvPr/>
        </p:nvSpPr>
        <p:spPr>
          <a:xfrm>
            <a:off x="328370" y="585788"/>
            <a:ext cx="4457944" cy="923330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¿Cómo es?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E147BCC7-1A73-8033-177D-DD49791F1775}"/>
              </a:ext>
            </a:extLst>
          </p:cNvPr>
          <p:cNvCxnSpPr>
            <a:cxnSpLocks/>
          </p:cNvCxnSpPr>
          <p:nvPr/>
        </p:nvCxnSpPr>
        <p:spPr>
          <a:xfrm>
            <a:off x="4786314" y="1014413"/>
            <a:ext cx="1309686" cy="74295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Marco 4">
            <a:extLst>
              <a:ext uri="{FF2B5EF4-FFF2-40B4-BE49-F238E27FC236}">
                <a16:creationId xmlns:a16="http://schemas.microsoft.com/office/drawing/2014/main" id="{D2CD3094-B3A2-D7A5-6976-D5AF3E6E650D}"/>
              </a:ext>
            </a:extLst>
          </p:cNvPr>
          <p:cNvSpPr/>
          <p:nvPr/>
        </p:nvSpPr>
        <p:spPr>
          <a:xfrm>
            <a:off x="6223259" y="1582737"/>
            <a:ext cx="5648325" cy="3703638"/>
          </a:xfrm>
          <a:prstGeom prst="frame">
            <a:avLst>
              <a:gd name="adj1" fmla="val 192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069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30301E0-8F6B-5883-84B1-EA27B51CF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1385" y="585788"/>
            <a:ext cx="5629275" cy="59070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3600" dirty="0"/>
              <a:t>Es un coche amarillo de un tamaño mediano. </a:t>
            </a:r>
          </a:p>
          <a:p>
            <a:pPr marL="0" indent="0">
              <a:buNone/>
            </a:pPr>
            <a:r>
              <a:rPr lang="es-ES" sz="3600" dirty="0"/>
              <a:t>Tiene cuatro ruedas y cuatro puertas. Tiene un gran foco blanco en la parte delantera. Lleva cuatro maletas atadas encima. Las maletas son de color amarillo, azul, roja y morada. </a:t>
            </a:r>
          </a:p>
          <a:p>
            <a:pPr marL="0" indent="0">
              <a:buNone/>
            </a:pPr>
            <a:r>
              <a:rPr lang="es-ES" sz="3600" dirty="0"/>
              <a:t>El conductor lo está usando para irse de vacaciones a la montaña.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D68715F-C293-DCE3-60FD-BBA4D2DA0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16" y="2218531"/>
            <a:ext cx="5775584" cy="402113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DF48DC7-4FA9-EBE7-9625-3E849F2CCA22}"/>
              </a:ext>
            </a:extLst>
          </p:cNvPr>
          <p:cNvSpPr/>
          <p:nvPr/>
        </p:nvSpPr>
        <p:spPr>
          <a:xfrm>
            <a:off x="279294" y="233621"/>
            <a:ext cx="4457944" cy="1754326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¿Para qué sirve?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E147BCC7-1A73-8033-177D-DD49791F1775}"/>
              </a:ext>
            </a:extLst>
          </p:cNvPr>
          <p:cNvCxnSpPr>
            <a:cxnSpLocks/>
          </p:cNvCxnSpPr>
          <p:nvPr/>
        </p:nvCxnSpPr>
        <p:spPr>
          <a:xfrm>
            <a:off x="4786314" y="1014413"/>
            <a:ext cx="1436945" cy="359410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Marco 4">
            <a:extLst>
              <a:ext uri="{FF2B5EF4-FFF2-40B4-BE49-F238E27FC236}">
                <a16:creationId xmlns:a16="http://schemas.microsoft.com/office/drawing/2014/main" id="{D2CD3094-B3A2-D7A5-6976-D5AF3E6E650D}"/>
              </a:ext>
            </a:extLst>
          </p:cNvPr>
          <p:cNvSpPr/>
          <p:nvPr/>
        </p:nvSpPr>
        <p:spPr>
          <a:xfrm>
            <a:off x="6223259" y="4729163"/>
            <a:ext cx="5648325" cy="1643062"/>
          </a:xfrm>
          <a:prstGeom prst="frame">
            <a:avLst>
              <a:gd name="adj1" fmla="val 192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28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FA929-94DF-6806-D24D-F2ED73FB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8049" y="2185988"/>
            <a:ext cx="4260851" cy="2019300"/>
          </a:xfrm>
        </p:spPr>
        <p:txBody>
          <a:bodyPr/>
          <a:lstStyle/>
          <a:p>
            <a:pPr algn="ctr"/>
            <a:r>
              <a:rPr lang="es-ES" dirty="0">
                <a:latin typeface="Impact" panose="020B0806030902050204" pitchFamily="34" charset="0"/>
              </a:rPr>
              <a:t>DESCRIBIR UN LUGAR</a:t>
            </a:r>
          </a:p>
        </p:txBody>
      </p:sp>
      <p:pic>
        <p:nvPicPr>
          <p:cNvPr id="15362" name="Picture 2" descr="Conjunto de monumentos del mundo | Illustration, Vector free, Landmark  poster">
            <a:extLst>
              <a:ext uri="{FF2B5EF4-FFF2-40B4-BE49-F238E27FC236}">
                <a16:creationId xmlns:a16="http://schemas.microsoft.com/office/drawing/2014/main" id="{8BDAABB7-A262-51CC-9038-A1E75F596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" y="71437"/>
            <a:ext cx="6715125" cy="67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763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30301E0-8F6B-5883-84B1-EA27B51CF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1385" y="585788"/>
            <a:ext cx="5629275" cy="59070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3600" dirty="0"/>
              <a:t>Es un edificio asombroso que se llama castillo.</a:t>
            </a:r>
          </a:p>
          <a:p>
            <a:pPr marL="0" indent="0">
              <a:buNone/>
            </a:pPr>
            <a:r>
              <a:rPr lang="es-ES" sz="3600" dirty="0"/>
              <a:t>Tiene las paredes blancas y los tejados rojos. Tiene muchas torres con muchas ventanas. Una gran puerta principal y un puente.</a:t>
            </a:r>
          </a:p>
          <a:p>
            <a:pPr marL="0" indent="0">
              <a:buNone/>
            </a:pPr>
            <a:r>
              <a:rPr lang="es-ES" sz="3600" dirty="0"/>
              <a:t>El castillo está en las montañas. Un río pasa al lado de la puerta principal. </a:t>
            </a:r>
          </a:p>
          <a:p>
            <a:pPr marL="0" indent="0">
              <a:buNone/>
            </a:pPr>
            <a:r>
              <a:rPr lang="es-ES" sz="3600" dirty="0"/>
              <a:t>Sirve para que un rey viva dentro y no le puedan atacar.</a:t>
            </a:r>
          </a:p>
        </p:txBody>
      </p:sp>
      <p:sp>
        <p:nvSpPr>
          <p:cNvPr id="2" name="AutoShape 2" descr="dibujo castillo by skywalker3232 on DeviantArt">
            <a:extLst>
              <a:ext uri="{FF2B5EF4-FFF2-40B4-BE49-F238E27FC236}">
                <a16:creationId xmlns:a16="http://schemas.microsoft.com/office/drawing/2014/main" id="{341AE4AB-4BD9-20BF-A003-61230DB2E5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8FE7735-4D0B-4F22-510E-555D95994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52" y="192280"/>
            <a:ext cx="4672135" cy="647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61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30301E0-8F6B-5883-84B1-EA27B51CF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1385" y="585788"/>
            <a:ext cx="5629275" cy="59070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3600" dirty="0"/>
              <a:t>Es un edificio asombroso que se llama castillo.</a:t>
            </a:r>
          </a:p>
          <a:p>
            <a:pPr marL="0" indent="0">
              <a:buNone/>
            </a:pPr>
            <a:r>
              <a:rPr lang="es-ES" sz="3600" dirty="0"/>
              <a:t>Tiene las paredes blancas y los tejados rojos. Tiene muchas torres con muchas ventanas. Una gran puerta principal y un puente.</a:t>
            </a:r>
          </a:p>
          <a:p>
            <a:pPr marL="0" indent="0">
              <a:buNone/>
            </a:pPr>
            <a:r>
              <a:rPr lang="es-ES" sz="3600" dirty="0"/>
              <a:t>El castillo está en las montañas. Un río pasa al lado de la puerta principal. </a:t>
            </a:r>
          </a:p>
          <a:p>
            <a:pPr marL="0" indent="0">
              <a:buNone/>
            </a:pPr>
            <a:r>
              <a:rPr lang="es-ES" sz="3600" dirty="0"/>
              <a:t>Sirve para que un rey viva dentro y no le puedan atacar.</a:t>
            </a:r>
          </a:p>
        </p:txBody>
      </p:sp>
      <p:sp>
        <p:nvSpPr>
          <p:cNvPr id="2" name="AutoShape 2" descr="dibujo castillo by skywalker3232 on DeviantArt">
            <a:extLst>
              <a:ext uri="{FF2B5EF4-FFF2-40B4-BE49-F238E27FC236}">
                <a16:creationId xmlns:a16="http://schemas.microsoft.com/office/drawing/2014/main" id="{341AE4AB-4BD9-20BF-A003-61230DB2E5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8FE7735-4D0B-4F22-510E-555D95994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39" y="1714498"/>
            <a:ext cx="3524374" cy="488316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BA8505E-8412-059C-C65B-EFF165BA6E58}"/>
              </a:ext>
            </a:extLst>
          </p:cNvPr>
          <p:cNvSpPr/>
          <p:nvPr/>
        </p:nvSpPr>
        <p:spPr>
          <a:xfrm>
            <a:off x="328370" y="585788"/>
            <a:ext cx="4457944" cy="923330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¿Qué es?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AC07DC65-5504-B93F-3F02-E5EEC85CEA6C}"/>
              </a:ext>
            </a:extLst>
          </p:cNvPr>
          <p:cNvCxnSpPr>
            <a:cxnSpLocks/>
          </p:cNvCxnSpPr>
          <p:nvPr/>
        </p:nvCxnSpPr>
        <p:spPr>
          <a:xfrm>
            <a:off x="4786314" y="1014413"/>
            <a:ext cx="1309686" cy="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Marco 4">
            <a:extLst>
              <a:ext uri="{FF2B5EF4-FFF2-40B4-BE49-F238E27FC236}">
                <a16:creationId xmlns:a16="http://schemas.microsoft.com/office/drawing/2014/main" id="{619E1699-0B15-33C7-21C7-107745DF75F9}"/>
              </a:ext>
            </a:extLst>
          </p:cNvPr>
          <p:cNvSpPr/>
          <p:nvPr/>
        </p:nvSpPr>
        <p:spPr>
          <a:xfrm>
            <a:off x="6215305" y="365125"/>
            <a:ext cx="5648325" cy="1249361"/>
          </a:xfrm>
          <a:prstGeom prst="frame">
            <a:avLst>
              <a:gd name="adj1" fmla="val 192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832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30301E0-8F6B-5883-84B1-EA27B51CF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1385" y="585788"/>
            <a:ext cx="5629275" cy="59070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3600" dirty="0"/>
              <a:t>Es un edificio asombroso que se llama castillo.</a:t>
            </a:r>
          </a:p>
          <a:p>
            <a:pPr marL="0" indent="0">
              <a:buNone/>
            </a:pPr>
            <a:r>
              <a:rPr lang="es-ES" sz="3600" dirty="0"/>
              <a:t>Tiene las paredes blancas y los tejados rojos. Tiene muchas torres con muchas ventanas. Una gran puerta principal y un puente.</a:t>
            </a:r>
          </a:p>
          <a:p>
            <a:pPr marL="0" indent="0">
              <a:buNone/>
            </a:pPr>
            <a:r>
              <a:rPr lang="es-ES" sz="3600" dirty="0"/>
              <a:t>El castillo está en las montañas. Un río pasa al lado de la puerta principal. </a:t>
            </a:r>
          </a:p>
          <a:p>
            <a:pPr marL="0" indent="0">
              <a:buNone/>
            </a:pPr>
            <a:r>
              <a:rPr lang="es-ES" sz="3600" dirty="0"/>
              <a:t>Sirve para que un rey viva dentro y no le puedan atacar.</a:t>
            </a:r>
          </a:p>
        </p:txBody>
      </p:sp>
      <p:sp>
        <p:nvSpPr>
          <p:cNvPr id="2" name="AutoShape 2" descr="dibujo castillo by skywalker3232 on DeviantArt">
            <a:extLst>
              <a:ext uri="{FF2B5EF4-FFF2-40B4-BE49-F238E27FC236}">
                <a16:creationId xmlns:a16="http://schemas.microsoft.com/office/drawing/2014/main" id="{341AE4AB-4BD9-20BF-A003-61230DB2E5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8FE7735-4D0B-4F22-510E-555D95994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39" y="1714498"/>
            <a:ext cx="3524374" cy="488316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BA8505E-8412-059C-C65B-EFF165BA6E58}"/>
              </a:ext>
            </a:extLst>
          </p:cNvPr>
          <p:cNvSpPr/>
          <p:nvPr/>
        </p:nvSpPr>
        <p:spPr>
          <a:xfrm>
            <a:off x="328370" y="585788"/>
            <a:ext cx="4457944" cy="923330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¿Cómo es?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AC07DC65-5504-B93F-3F02-E5EEC85CEA6C}"/>
              </a:ext>
            </a:extLst>
          </p:cNvPr>
          <p:cNvCxnSpPr>
            <a:cxnSpLocks/>
          </p:cNvCxnSpPr>
          <p:nvPr/>
        </p:nvCxnSpPr>
        <p:spPr>
          <a:xfrm>
            <a:off x="4786314" y="1014413"/>
            <a:ext cx="1309686" cy="97155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Marco 4">
            <a:extLst>
              <a:ext uri="{FF2B5EF4-FFF2-40B4-BE49-F238E27FC236}">
                <a16:creationId xmlns:a16="http://schemas.microsoft.com/office/drawing/2014/main" id="{619E1699-0B15-33C7-21C7-107745DF75F9}"/>
              </a:ext>
            </a:extLst>
          </p:cNvPr>
          <p:cNvSpPr/>
          <p:nvPr/>
        </p:nvSpPr>
        <p:spPr>
          <a:xfrm>
            <a:off x="6248400" y="1520827"/>
            <a:ext cx="5648325" cy="2365373"/>
          </a:xfrm>
          <a:prstGeom prst="frame">
            <a:avLst>
              <a:gd name="adj1" fmla="val 192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51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30301E0-8F6B-5883-84B1-EA27B51CF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1385" y="585788"/>
            <a:ext cx="5629275" cy="59070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3600" dirty="0"/>
              <a:t>Es un edificio asombroso que se llama castillo.</a:t>
            </a:r>
          </a:p>
          <a:p>
            <a:pPr marL="0" indent="0">
              <a:buNone/>
            </a:pPr>
            <a:r>
              <a:rPr lang="es-ES" sz="3600" dirty="0"/>
              <a:t>Tiene las paredes blancas y los tejados rojos. Tiene muchas torres con muchas ventanas. Una gran puerta principal y un puente.</a:t>
            </a:r>
          </a:p>
          <a:p>
            <a:pPr marL="0" indent="0">
              <a:buNone/>
            </a:pPr>
            <a:r>
              <a:rPr lang="es-ES" sz="3600" dirty="0"/>
              <a:t>El castillo está en las montañas. Un río pasa al lado de la puerta principal. </a:t>
            </a:r>
          </a:p>
          <a:p>
            <a:pPr marL="0" indent="0">
              <a:buNone/>
            </a:pPr>
            <a:r>
              <a:rPr lang="es-ES" sz="3600" dirty="0"/>
              <a:t>Sirve para que un rey viva dentro y no le puedan atacar.</a:t>
            </a:r>
          </a:p>
        </p:txBody>
      </p:sp>
      <p:sp>
        <p:nvSpPr>
          <p:cNvPr id="2" name="AutoShape 2" descr="dibujo castillo by skywalker3232 on DeviantArt">
            <a:extLst>
              <a:ext uri="{FF2B5EF4-FFF2-40B4-BE49-F238E27FC236}">
                <a16:creationId xmlns:a16="http://schemas.microsoft.com/office/drawing/2014/main" id="{341AE4AB-4BD9-20BF-A003-61230DB2E5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8FE7735-4D0B-4F22-510E-555D95994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39" y="1714498"/>
            <a:ext cx="3524374" cy="488316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BA8505E-8412-059C-C65B-EFF165BA6E58}"/>
              </a:ext>
            </a:extLst>
          </p:cNvPr>
          <p:cNvSpPr/>
          <p:nvPr/>
        </p:nvSpPr>
        <p:spPr>
          <a:xfrm>
            <a:off x="328370" y="585788"/>
            <a:ext cx="4457944" cy="923330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¿Dónde está?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AC07DC65-5504-B93F-3F02-E5EEC85CEA6C}"/>
              </a:ext>
            </a:extLst>
          </p:cNvPr>
          <p:cNvCxnSpPr>
            <a:cxnSpLocks/>
          </p:cNvCxnSpPr>
          <p:nvPr/>
        </p:nvCxnSpPr>
        <p:spPr>
          <a:xfrm>
            <a:off x="4786314" y="1014413"/>
            <a:ext cx="1309686" cy="2771775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Marco 4">
            <a:extLst>
              <a:ext uri="{FF2B5EF4-FFF2-40B4-BE49-F238E27FC236}">
                <a16:creationId xmlns:a16="http://schemas.microsoft.com/office/drawing/2014/main" id="{619E1699-0B15-33C7-21C7-107745DF75F9}"/>
              </a:ext>
            </a:extLst>
          </p:cNvPr>
          <p:cNvSpPr/>
          <p:nvPr/>
        </p:nvSpPr>
        <p:spPr>
          <a:xfrm>
            <a:off x="6248400" y="3786188"/>
            <a:ext cx="5648325" cy="1528762"/>
          </a:xfrm>
          <a:prstGeom prst="frame">
            <a:avLst>
              <a:gd name="adj1" fmla="val 192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08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30301E0-8F6B-5883-84B1-EA27B51CF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1385" y="585788"/>
            <a:ext cx="5629275" cy="59070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3600" dirty="0"/>
              <a:t>Es un edificio asombroso que se llama castillo.</a:t>
            </a:r>
          </a:p>
          <a:p>
            <a:pPr marL="0" indent="0">
              <a:buNone/>
            </a:pPr>
            <a:r>
              <a:rPr lang="es-ES" sz="3600" dirty="0"/>
              <a:t>Tiene las paredes blancas y los tejados rojos. Tiene muchas torres con muchas ventanas. Una gran puerta principal y un puente.</a:t>
            </a:r>
          </a:p>
          <a:p>
            <a:pPr marL="0" indent="0">
              <a:buNone/>
            </a:pPr>
            <a:r>
              <a:rPr lang="es-ES" sz="3600" dirty="0"/>
              <a:t>El castillo está en las montañas. Un río pasa al lado de la puerta principal. </a:t>
            </a:r>
          </a:p>
          <a:p>
            <a:pPr marL="0" indent="0">
              <a:buNone/>
            </a:pPr>
            <a:r>
              <a:rPr lang="es-ES" sz="3600" dirty="0"/>
              <a:t>Sirve para que un rey viva dentro y no le puedan atacar.</a:t>
            </a:r>
          </a:p>
        </p:txBody>
      </p:sp>
      <p:sp>
        <p:nvSpPr>
          <p:cNvPr id="2" name="AutoShape 2" descr="dibujo castillo by skywalker3232 on DeviantArt">
            <a:extLst>
              <a:ext uri="{FF2B5EF4-FFF2-40B4-BE49-F238E27FC236}">
                <a16:creationId xmlns:a16="http://schemas.microsoft.com/office/drawing/2014/main" id="{341AE4AB-4BD9-20BF-A003-61230DB2E5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8FE7735-4D0B-4F22-510E-555D95994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39" y="1714498"/>
            <a:ext cx="3524374" cy="488316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BA8505E-8412-059C-C65B-EFF165BA6E58}"/>
              </a:ext>
            </a:extLst>
          </p:cNvPr>
          <p:cNvSpPr/>
          <p:nvPr/>
        </p:nvSpPr>
        <p:spPr>
          <a:xfrm>
            <a:off x="328370" y="585788"/>
            <a:ext cx="4457944" cy="830997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¿Para qué sirve?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AC07DC65-5504-B93F-3F02-E5EEC85CEA6C}"/>
              </a:ext>
            </a:extLst>
          </p:cNvPr>
          <p:cNvCxnSpPr>
            <a:cxnSpLocks/>
          </p:cNvCxnSpPr>
          <p:nvPr/>
        </p:nvCxnSpPr>
        <p:spPr>
          <a:xfrm>
            <a:off x="4786314" y="1014413"/>
            <a:ext cx="1309686" cy="4314825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Marco 4">
            <a:extLst>
              <a:ext uri="{FF2B5EF4-FFF2-40B4-BE49-F238E27FC236}">
                <a16:creationId xmlns:a16="http://schemas.microsoft.com/office/drawing/2014/main" id="{619E1699-0B15-33C7-21C7-107745DF75F9}"/>
              </a:ext>
            </a:extLst>
          </p:cNvPr>
          <p:cNvSpPr/>
          <p:nvPr/>
        </p:nvSpPr>
        <p:spPr>
          <a:xfrm>
            <a:off x="6272335" y="5329238"/>
            <a:ext cx="5648325" cy="1163637"/>
          </a:xfrm>
          <a:prstGeom prst="frame">
            <a:avLst>
              <a:gd name="adj1" fmla="val 192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370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FA929-94DF-6806-D24D-F2ED73FB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9451" y="2185988"/>
            <a:ext cx="4489450" cy="2019300"/>
          </a:xfrm>
        </p:spPr>
        <p:txBody>
          <a:bodyPr/>
          <a:lstStyle/>
          <a:p>
            <a:pPr algn="ctr"/>
            <a:r>
              <a:rPr lang="es-ES" dirty="0">
                <a:latin typeface="Impact" panose="020B0806030902050204" pitchFamily="34" charset="0"/>
              </a:rPr>
              <a:t>DESCRIBIR UNA PERSONA</a:t>
            </a:r>
          </a:p>
        </p:txBody>
      </p:sp>
      <p:pic>
        <p:nvPicPr>
          <p:cNvPr id="8194" name="Picture 2" descr="Dibujos de personas Imágenes Vectoriales, Gráfico Vectorial de Dibujos de  personas | Depositphotos">
            <a:extLst>
              <a:ext uri="{FF2B5EF4-FFF2-40B4-BE49-F238E27FC236}">
                <a16:creationId xmlns:a16="http://schemas.microsoft.com/office/drawing/2014/main" id="{F8B9CBFC-3557-33E1-F89B-19B9C5D3E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03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30301E0-8F6B-5883-84B1-EA27B51CF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1385" y="585788"/>
            <a:ext cx="5629275" cy="5907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Ellos son Manuel y Alicia. Son muy buenos amigos. Manuel es pelirrojo y tienes los ojos verdes. Alicia es rubia y muy alegre.</a:t>
            </a:r>
          </a:p>
          <a:p>
            <a:pPr marL="0" indent="0">
              <a:buNone/>
            </a:pPr>
            <a:r>
              <a:rPr lang="es-ES" dirty="0"/>
              <a:t>Manuel lleva puesto una camiseta roja, un peto vaquero y zapatillas de deporte.</a:t>
            </a:r>
          </a:p>
          <a:p>
            <a:pPr marL="0" indent="0">
              <a:buNone/>
            </a:pPr>
            <a:r>
              <a:rPr lang="es-ES" dirty="0"/>
              <a:t>Alicia lleva puesta una camiseta rosa, pantalones vaqueros y zapatillas de deporte.</a:t>
            </a:r>
          </a:p>
          <a:p>
            <a:pPr marL="0" indent="0">
              <a:buNone/>
            </a:pPr>
            <a:r>
              <a:rPr lang="es-ES" dirty="0"/>
              <a:t>Ambos están contentos porque hoy se van de excursión con su clase.</a:t>
            </a:r>
          </a:p>
        </p:txBody>
      </p:sp>
      <p:pic>
        <p:nvPicPr>
          <p:cNvPr id="2050" name="Picture 2" descr="Cute dibujos animados para niños Imagen Vector de stock - Alamy">
            <a:extLst>
              <a:ext uri="{FF2B5EF4-FFF2-40B4-BE49-F238E27FC236}">
                <a16:creationId xmlns:a16="http://schemas.microsoft.com/office/drawing/2014/main" id="{0E656FEB-D2F3-1F9E-F0C6-C1EA8ABE9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0" y="704850"/>
            <a:ext cx="5748461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399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30301E0-8F6B-5883-84B1-EA27B51CF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1385" y="585788"/>
            <a:ext cx="5629275" cy="5907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Ellos son Manuel y Alicia. Son muy buenos amigos. </a:t>
            </a:r>
          </a:p>
          <a:p>
            <a:pPr marL="0" indent="0">
              <a:buNone/>
            </a:pPr>
            <a:r>
              <a:rPr lang="es-ES" dirty="0"/>
              <a:t>Manuel es pelirrojo y tienes los ojos verdes. Alicia es rubia y muy alegre.</a:t>
            </a:r>
          </a:p>
          <a:p>
            <a:pPr marL="0" indent="0">
              <a:buNone/>
            </a:pPr>
            <a:r>
              <a:rPr lang="es-ES" dirty="0"/>
              <a:t>Manuel lleva puesto una camiseta roja, un peto vaquero y zapatillas de deporte.</a:t>
            </a:r>
          </a:p>
          <a:p>
            <a:pPr marL="0" indent="0">
              <a:buNone/>
            </a:pPr>
            <a:r>
              <a:rPr lang="es-ES" dirty="0"/>
              <a:t>Alicia lleva puesta una camiseta rosa, pantalones vaqueros y zapatillas de deporte.</a:t>
            </a:r>
          </a:p>
          <a:p>
            <a:pPr marL="0" indent="0">
              <a:buNone/>
            </a:pPr>
            <a:r>
              <a:rPr lang="es-ES" dirty="0"/>
              <a:t>Ambos están contentos porque hoy se van de excursión con su clase.</a:t>
            </a:r>
          </a:p>
        </p:txBody>
      </p:sp>
      <p:pic>
        <p:nvPicPr>
          <p:cNvPr id="2050" name="Picture 2" descr="Cute dibujos animados para niños Imagen Vector de stock - Alamy">
            <a:extLst>
              <a:ext uri="{FF2B5EF4-FFF2-40B4-BE49-F238E27FC236}">
                <a16:creationId xmlns:a16="http://schemas.microsoft.com/office/drawing/2014/main" id="{0E656FEB-D2F3-1F9E-F0C6-C1EA8ABE9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41" y="2157554"/>
            <a:ext cx="4200648" cy="398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D32C87A-DC29-A509-B8EB-8F92E700A2BB}"/>
              </a:ext>
            </a:extLst>
          </p:cNvPr>
          <p:cNvSpPr/>
          <p:nvPr/>
        </p:nvSpPr>
        <p:spPr>
          <a:xfrm>
            <a:off x="328370" y="585788"/>
            <a:ext cx="4457944" cy="923330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¿Quién son?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CE712F8E-E82B-9A7C-2523-5B6B760B4A98}"/>
              </a:ext>
            </a:extLst>
          </p:cNvPr>
          <p:cNvCxnSpPr>
            <a:cxnSpLocks/>
          </p:cNvCxnSpPr>
          <p:nvPr/>
        </p:nvCxnSpPr>
        <p:spPr>
          <a:xfrm>
            <a:off x="4786314" y="1014413"/>
            <a:ext cx="1309686" cy="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Marco 4">
            <a:extLst>
              <a:ext uri="{FF2B5EF4-FFF2-40B4-BE49-F238E27FC236}">
                <a16:creationId xmlns:a16="http://schemas.microsoft.com/office/drawing/2014/main" id="{39D71D96-EB19-A53A-A668-3EBB4EFD0289}"/>
              </a:ext>
            </a:extLst>
          </p:cNvPr>
          <p:cNvSpPr/>
          <p:nvPr/>
        </p:nvSpPr>
        <p:spPr>
          <a:xfrm>
            <a:off x="6181728" y="428625"/>
            <a:ext cx="5648325" cy="1080493"/>
          </a:xfrm>
          <a:prstGeom prst="frame">
            <a:avLst>
              <a:gd name="adj1" fmla="val 192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543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30301E0-8F6B-5883-84B1-EA27B51CF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1385" y="585788"/>
            <a:ext cx="5629275" cy="5907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Ellos son Manuel y Alicia. Son muy buenos amigos. </a:t>
            </a:r>
          </a:p>
          <a:p>
            <a:pPr marL="0" indent="0">
              <a:buNone/>
            </a:pPr>
            <a:r>
              <a:rPr lang="es-ES" dirty="0"/>
              <a:t>Manuel es pelirrojo y tienes los ojos verdes. Alicia es rubia y muy alegre.</a:t>
            </a:r>
          </a:p>
          <a:p>
            <a:pPr marL="0" indent="0">
              <a:buNone/>
            </a:pPr>
            <a:r>
              <a:rPr lang="es-ES" dirty="0"/>
              <a:t>Manuel lleva puesto una camiseta roja, un peto vaquero y zapatillas de deporte.</a:t>
            </a:r>
          </a:p>
          <a:p>
            <a:pPr marL="0" indent="0">
              <a:buNone/>
            </a:pPr>
            <a:r>
              <a:rPr lang="es-ES" dirty="0"/>
              <a:t>Alicia lleva puesta una camiseta rosa, pantalones vaqueros y zapatillas de deporte.</a:t>
            </a:r>
          </a:p>
          <a:p>
            <a:pPr marL="0" indent="0">
              <a:buNone/>
            </a:pPr>
            <a:r>
              <a:rPr lang="es-ES" dirty="0"/>
              <a:t>Ambos están contentos porque hoy se van de excursión con su clase.</a:t>
            </a:r>
          </a:p>
        </p:txBody>
      </p:sp>
      <p:pic>
        <p:nvPicPr>
          <p:cNvPr id="2050" name="Picture 2" descr="Cute dibujos animados para niños Imagen Vector de stock - Alamy">
            <a:extLst>
              <a:ext uri="{FF2B5EF4-FFF2-40B4-BE49-F238E27FC236}">
                <a16:creationId xmlns:a16="http://schemas.microsoft.com/office/drawing/2014/main" id="{0E656FEB-D2F3-1F9E-F0C6-C1EA8ABE9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41" y="2157554"/>
            <a:ext cx="4200648" cy="398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D32C87A-DC29-A509-B8EB-8F92E700A2BB}"/>
              </a:ext>
            </a:extLst>
          </p:cNvPr>
          <p:cNvSpPr/>
          <p:nvPr/>
        </p:nvSpPr>
        <p:spPr>
          <a:xfrm>
            <a:off x="328370" y="585788"/>
            <a:ext cx="4457944" cy="923330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¿Cómo son?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CE712F8E-E82B-9A7C-2523-5B6B760B4A98}"/>
              </a:ext>
            </a:extLst>
          </p:cNvPr>
          <p:cNvCxnSpPr>
            <a:cxnSpLocks/>
          </p:cNvCxnSpPr>
          <p:nvPr/>
        </p:nvCxnSpPr>
        <p:spPr>
          <a:xfrm>
            <a:off x="4786314" y="1014413"/>
            <a:ext cx="1309686" cy="785812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Marco 7">
            <a:extLst>
              <a:ext uri="{FF2B5EF4-FFF2-40B4-BE49-F238E27FC236}">
                <a16:creationId xmlns:a16="http://schemas.microsoft.com/office/drawing/2014/main" id="{A95B7000-7D39-4FED-7B83-B9B7C35060BD}"/>
              </a:ext>
            </a:extLst>
          </p:cNvPr>
          <p:cNvSpPr/>
          <p:nvPr/>
        </p:nvSpPr>
        <p:spPr>
          <a:xfrm>
            <a:off x="6272335" y="1401962"/>
            <a:ext cx="5648325" cy="969763"/>
          </a:xfrm>
          <a:prstGeom prst="frame">
            <a:avLst>
              <a:gd name="adj1" fmla="val 192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049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30301E0-8F6B-5883-84B1-EA27B51CF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1385" y="585788"/>
            <a:ext cx="5629275" cy="5907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Ellos son Manuel y Alicia. Son muy buenos amigos. </a:t>
            </a:r>
          </a:p>
          <a:p>
            <a:pPr marL="0" indent="0">
              <a:buNone/>
            </a:pPr>
            <a:r>
              <a:rPr lang="es-ES" dirty="0"/>
              <a:t>Manuel es pelirrojo y tienes los ojos verdes. Alicia es rubia y muy alegre.</a:t>
            </a:r>
          </a:p>
          <a:p>
            <a:pPr marL="0" indent="0">
              <a:buNone/>
            </a:pPr>
            <a:r>
              <a:rPr lang="es-ES" dirty="0"/>
              <a:t>Manuel lleva puesto una camiseta roja, un peto vaquero y zapatillas de deporte.</a:t>
            </a:r>
          </a:p>
          <a:p>
            <a:pPr marL="0" indent="0">
              <a:buNone/>
            </a:pPr>
            <a:r>
              <a:rPr lang="es-ES" dirty="0"/>
              <a:t>Alicia lleva puesta una camiseta rosa, pantalones vaqueros y zapatillas de deporte.</a:t>
            </a:r>
          </a:p>
          <a:p>
            <a:pPr marL="0" indent="0">
              <a:buNone/>
            </a:pPr>
            <a:r>
              <a:rPr lang="es-ES" dirty="0"/>
              <a:t>Ambos están contentos porque hoy se van de excursión con su clase.</a:t>
            </a:r>
          </a:p>
        </p:txBody>
      </p:sp>
      <p:pic>
        <p:nvPicPr>
          <p:cNvPr id="2050" name="Picture 2" descr="Cute dibujos animados para niños Imagen Vector de stock - Alamy">
            <a:extLst>
              <a:ext uri="{FF2B5EF4-FFF2-40B4-BE49-F238E27FC236}">
                <a16:creationId xmlns:a16="http://schemas.microsoft.com/office/drawing/2014/main" id="{0E656FEB-D2F3-1F9E-F0C6-C1EA8ABE9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41" y="2157554"/>
            <a:ext cx="4200648" cy="398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D32C87A-DC29-A509-B8EB-8F92E700A2BB}"/>
              </a:ext>
            </a:extLst>
          </p:cNvPr>
          <p:cNvSpPr/>
          <p:nvPr/>
        </p:nvSpPr>
        <p:spPr>
          <a:xfrm>
            <a:off x="1109299" y="585788"/>
            <a:ext cx="3500680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¿Qué usan o llevan puesto?</a:t>
            </a:r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CE712F8E-E82B-9A7C-2523-5B6B760B4A98}"/>
              </a:ext>
            </a:extLst>
          </p:cNvPr>
          <p:cNvCxnSpPr>
            <a:cxnSpLocks/>
          </p:cNvCxnSpPr>
          <p:nvPr/>
        </p:nvCxnSpPr>
        <p:spPr>
          <a:xfrm>
            <a:off x="4786314" y="1014413"/>
            <a:ext cx="1309686" cy="1843087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Marco 7">
            <a:extLst>
              <a:ext uri="{FF2B5EF4-FFF2-40B4-BE49-F238E27FC236}">
                <a16:creationId xmlns:a16="http://schemas.microsoft.com/office/drawing/2014/main" id="{A95B7000-7D39-4FED-7B83-B9B7C35060BD}"/>
              </a:ext>
            </a:extLst>
          </p:cNvPr>
          <p:cNvSpPr/>
          <p:nvPr/>
        </p:nvSpPr>
        <p:spPr>
          <a:xfrm>
            <a:off x="6291385" y="2372618"/>
            <a:ext cx="5648325" cy="2628007"/>
          </a:xfrm>
          <a:prstGeom prst="frame">
            <a:avLst>
              <a:gd name="adj1" fmla="val 192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520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30301E0-8F6B-5883-84B1-EA27B51CF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1385" y="585788"/>
            <a:ext cx="5629275" cy="5907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Ellos son Manuel y Alicia. Son muy buenos amigos. </a:t>
            </a:r>
          </a:p>
          <a:p>
            <a:pPr marL="0" indent="0">
              <a:buNone/>
            </a:pPr>
            <a:r>
              <a:rPr lang="es-ES" dirty="0"/>
              <a:t>Manuel es pelirrojo y tienes los ojos verdes. Alicia es rubia y muy alegre.</a:t>
            </a:r>
          </a:p>
          <a:p>
            <a:pPr marL="0" indent="0">
              <a:buNone/>
            </a:pPr>
            <a:r>
              <a:rPr lang="es-ES" dirty="0"/>
              <a:t>Manuel lleva puesto una camiseta roja, un peto vaquero y zapatillas de deporte.</a:t>
            </a:r>
          </a:p>
          <a:p>
            <a:pPr marL="0" indent="0">
              <a:buNone/>
            </a:pPr>
            <a:r>
              <a:rPr lang="es-ES" dirty="0"/>
              <a:t>Alicia lleva puesta una camiseta rosa, pantalones vaqueros y zapatillas de deporte.</a:t>
            </a:r>
          </a:p>
          <a:p>
            <a:pPr marL="0" indent="0">
              <a:buNone/>
            </a:pPr>
            <a:r>
              <a:rPr lang="es-ES" dirty="0"/>
              <a:t>Ambos están contentos porque hoy se van de excursión con su clase.</a:t>
            </a:r>
          </a:p>
        </p:txBody>
      </p:sp>
      <p:pic>
        <p:nvPicPr>
          <p:cNvPr id="2050" name="Picture 2" descr="Cute dibujos animados para niños Imagen Vector de stock - Alamy">
            <a:extLst>
              <a:ext uri="{FF2B5EF4-FFF2-40B4-BE49-F238E27FC236}">
                <a16:creationId xmlns:a16="http://schemas.microsoft.com/office/drawing/2014/main" id="{0E656FEB-D2F3-1F9E-F0C6-C1EA8ABE9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41" y="2157554"/>
            <a:ext cx="4200648" cy="398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D32C87A-DC29-A509-B8EB-8F92E700A2BB}"/>
              </a:ext>
            </a:extLst>
          </p:cNvPr>
          <p:cNvSpPr/>
          <p:nvPr/>
        </p:nvSpPr>
        <p:spPr>
          <a:xfrm>
            <a:off x="328370" y="585788"/>
            <a:ext cx="4457944" cy="923330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¿Qué hacen?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CE712F8E-E82B-9A7C-2523-5B6B760B4A98}"/>
              </a:ext>
            </a:extLst>
          </p:cNvPr>
          <p:cNvCxnSpPr>
            <a:cxnSpLocks/>
          </p:cNvCxnSpPr>
          <p:nvPr/>
        </p:nvCxnSpPr>
        <p:spPr>
          <a:xfrm>
            <a:off x="4786314" y="1014413"/>
            <a:ext cx="1309686" cy="3800475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Marco 7">
            <a:extLst>
              <a:ext uri="{FF2B5EF4-FFF2-40B4-BE49-F238E27FC236}">
                <a16:creationId xmlns:a16="http://schemas.microsoft.com/office/drawing/2014/main" id="{A95B7000-7D39-4FED-7B83-B9B7C35060BD}"/>
              </a:ext>
            </a:extLst>
          </p:cNvPr>
          <p:cNvSpPr/>
          <p:nvPr/>
        </p:nvSpPr>
        <p:spPr>
          <a:xfrm>
            <a:off x="6291385" y="4916687"/>
            <a:ext cx="5648325" cy="969763"/>
          </a:xfrm>
          <a:prstGeom prst="frame">
            <a:avLst>
              <a:gd name="adj1" fmla="val 192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801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FA929-94DF-6806-D24D-F2ED73FB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8049" y="2185988"/>
            <a:ext cx="4260851" cy="2019300"/>
          </a:xfrm>
        </p:spPr>
        <p:txBody>
          <a:bodyPr/>
          <a:lstStyle/>
          <a:p>
            <a:pPr algn="ctr"/>
            <a:r>
              <a:rPr lang="es-ES" dirty="0">
                <a:latin typeface="Impact" panose="020B0806030902050204" pitchFamily="34" charset="0"/>
              </a:rPr>
              <a:t>DESCRIBIR UN OBJETO</a:t>
            </a:r>
          </a:p>
        </p:txBody>
      </p:sp>
      <p:pic>
        <p:nvPicPr>
          <p:cNvPr id="9220" name="Picture 4" descr="Objetos dibujo imágenes de stock de arte vectorial | Depositphotos">
            <a:extLst>
              <a:ext uri="{FF2B5EF4-FFF2-40B4-BE49-F238E27FC236}">
                <a16:creationId xmlns:a16="http://schemas.microsoft.com/office/drawing/2014/main" id="{7BD96E57-7F36-920F-3B47-BA7C3BDC9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0"/>
            <a:ext cx="67579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842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30301E0-8F6B-5883-84B1-EA27B51CF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1385" y="585788"/>
            <a:ext cx="5629275" cy="5907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600" dirty="0"/>
              <a:t>Es un coche amarillo de un tamaño mediano. </a:t>
            </a:r>
          </a:p>
          <a:p>
            <a:pPr marL="0" indent="0">
              <a:buNone/>
            </a:pPr>
            <a:r>
              <a:rPr lang="es-ES" sz="3600" dirty="0"/>
              <a:t>Tiene cuatro ruedas y cuatro puertas. Tiene un gran foco blanco en la parte delantera. Lleva cuatro maletas atadas encima. Las maletas son de color amarillo, azul, roja y morada. </a:t>
            </a:r>
          </a:p>
          <a:p>
            <a:pPr marL="0" indent="0">
              <a:buNone/>
            </a:pPr>
            <a:r>
              <a:rPr lang="es-ES" sz="3600" dirty="0"/>
              <a:t>El pasajero está yendo de vacaciones a la montaña.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D68715F-C293-DCE3-60FD-BBA4D2DA0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40" y="1418431"/>
            <a:ext cx="5775584" cy="402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23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950</Words>
  <Application>Microsoft Macintosh PowerPoint</Application>
  <PresentationFormat>Panorámica</PresentationFormat>
  <Paragraphs>77</Paragraphs>
  <Slides>18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Impact</vt:lpstr>
      <vt:lpstr>Tema de Office</vt:lpstr>
      <vt:lpstr>LA DESCRIPCIÓN</vt:lpstr>
      <vt:lpstr>DESCRIBIR UNA PERSONA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DESCRIBIR UN OBJETO</vt:lpstr>
      <vt:lpstr>Presentación de PowerPoint</vt:lpstr>
      <vt:lpstr>Presentación de PowerPoint</vt:lpstr>
      <vt:lpstr>Presentación de PowerPoint</vt:lpstr>
      <vt:lpstr>Presentación de PowerPoint</vt:lpstr>
      <vt:lpstr>DESCRIBIR UN LUGAR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DESCRIPCIÓN</dc:title>
  <dc:creator>Santiago Arroyo Villares</dc:creator>
  <cp:lastModifiedBy>Santiago Arroyo Villares</cp:lastModifiedBy>
  <cp:revision>2</cp:revision>
  <dcterms:created xsi:type="dcterms:W3CDTF">2022-10-22T10:06:04Z</dcterms:created>
  <dcterms:modified xsi:type="dcterms:W3CDTF">2022-10-22T10:35:58Z</dcterms:modified>
</cp:coreProperties>
</file>